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73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2" d="100"/>
          <a:sy n="82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1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E2E8A-7330-9FDB-9037-A185716E14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454BA8-CFF0-ED2C-2364-C1508934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68FF98-4D8C-6422-F4A5-8E5AF50FC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C7AE92-207A-C34D-2B7B-33259EB7E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08281A9-410A-2F03-CF76-145EE3978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65D19E-BB4F-FE66-BA31-C61337D93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C286948-7B5F-92FE-777B-C93802E02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D5DBED-7FF5-B6E0-D0D9-DB46F1C0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905DD3-A6CC-C9E2-E927-9326B4C8E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655D42B-3D09-A79D-90D9-C9936468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866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DC213F-4935-8E97-1575-C246DF7D8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8B9A4C7-1D78-6F72-C651-242405F3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EB2C49-DB49-37CF-EA39-483B7D835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2CC685-948E-9361-0F31-D03BD337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FBE69-4AAA-A932-B334-00CCC5797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7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E9393-4646-551C-8EB1-295F4FE4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1578D8-D5F1-05D4-34F4-71582EC58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061F272-554C-49D7-5FE2-02D27F9D3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3B44D5-271E-3867-364E-5BC04C21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85AD08-81D6-F50E-8804-973E2BC42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450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17A9EE-CFAA-2959-5847-7D9F353546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13A84BB-347A-13A0-9AC0-6F7A1DECF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58153-24C8-8A34-B84A-154970899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E31CBCE-72CB-9844-E944-14FE7818E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5149263-60B0-B03D-4C91-F39CC37F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294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7BC3E3-FD43-405E-90C1-C7A43C68A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F9439-55D0-B43C-F827-F8A9D1D158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70D5B25-B5F5-7DA2-A6A7-1167A7F8FF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869BF23-9D1E-0B2D-7A59-505A171D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6900EB-7262-AE2E-3FE1-6BBFA17A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43B10F-A86D-D18E-6069-B4DC7E72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265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678D3-AAE2-4D5F-458A-78F413EF4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EE6013E-2560-6967-69B2-E2EC2E355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7167F9-FA42-52B8-2426-84ACDD5DD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3CA2BA-D3A5-362B-6F53-B5EF15C59C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5315DD9-BFD7-D969-CF57-938338A49B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D6C0FC-03C3-E648-3708-C9FB1EE7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926A493-F902-A8F5-E8A2-962CDE5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A61E9AB-50D0-7711-8315-373004FD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575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3E6C0A-8186-F1E6-6542-512DE185B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DE5AC8F-3755-E386-CC3A-B744EC3A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B89FCB7-CC45-B2AF-DED6-601737AF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E4EADD-06C2-208A-5807-E49F2D93F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539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EE2A267-A504-CA38-8A23-7AA43498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9443D0-2BA1-0EC0-AFCD-FC9259A3F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E8F08C6-0C77-16B2-5352-63B4EF761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5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87D00E-2D4D-304D-661E-5F0E764D3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330572-26D8-4834-4B23-03EA0B81C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4E83C59-405C-8BD5-FEEE-AB835421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D7AB0B4-3A64-724E-41C8-46384F7D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64D60E8-0F4F-17E5-AB63-B3B91A8CC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474F11A-F8C9-534D-33FA-06DA5295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28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6B8FF8-3816-1B96-4FBE-8D75A1323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1789C26-A688-D84F-7D82-875E92068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840F6E5-8C21-D671-4EBA-A46241F6A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41EAC8-008C-CB68-B52C-4F70CE8E6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CBB310-34AC-E945-5368-E42B66990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C91636B-9554-6676-5E46-344B7419F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60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7FFD92B-19B9-056C-1DD1-A7F051C91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247BCD-93EB-5CED-87F8-FB1384D0F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B7E215-0115-FD4F-5F74-982988BDF4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495C6-79DC-4231-8282-3CE3C02A89A5}" type="datetimeFigureOut">
              <a:rPr lang="pt-BR" smtClean="0"/>
              <a:t>23/07/2023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6642EF-E4EF-FC25-F7E4-178EED824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841856-D437-9DCD-6215-E2D6CEA0BC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CAEED-3483-47EC-89A7-016CE9C0762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2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6.png"/><Relationship Id="rId4" Type="http://schemas.openxmlformats.org/officeDocument/2006/relationships/image" Target="../media/image11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E6781396-8CD4-E973-757B-450E17408A57}"/>
              </a:ext>
            </a:extLst>
          </p:cNvPr>
          <p:cNvSpPr/>
          <p:nvPr/>
        </p:nvSpPr>
        <p:spPr>
          <a:xfrm>
            <a:off x="1714500" y="1357302"/>
            <a:ext cx="8305799" cy="45166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ts val="11520"/>
              </a:lnSpc>
            </a:pPr>
            <a:r>
              <a:rPr lang="pt-BR" sz="96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Coordenadas de Pontos </a:t>
            </a:r>
            <a:r>
              <a:rPr lang="pt-BR" sz="9600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no Plano</a:t>
            </a:r>
            <a:endParaRPr lang="pt-BR" sz="96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202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d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9546C1-400E-25D8-2178-46576A859832}"/>
              </a:ext>
            </a:extLst>
          </p:cNvPr>
          <p:cNvCxnSpPr/>
          <p:nvPr/>
        </p:nvCxnSpPr>
        <p:spPr>
          <a:xfrm>
            <a:off x="5374040" y="860136"/>
            <a:ext cx="0" cy="5040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4EB5E0D-6AA4-6C55-6418-E6C82F4A0A95}"/>
              </a:ext>
            </a:extLst>
          </p:cNvPr>
          <p:cNvCxnSpPr>
            <a:cxnSpLocks/>
          </p:cNvCxnSpPr>
          <p:nvPr/>
        </p:nvCxnSpPr>
        <p:spPr>
          <a:xfrm rot="5400000">
            <a:off x="5341837" y="1265819"/>
            <a:ext cx="0" cy="2736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1468546-86F4-0ECF-EBA0-5407725DDA19}"/>
              </a:ext>
            </a:extLst>
          </p:cNvPr>
          <p:cNvCxnSpPr/>
          <p:nvPr/>
        </p:nvCxnSpPr>
        <p:spPr>
          <a:xfrm>
            <a:off x="4100322" y="3857987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AB6931A-EBD8-FE9A-3585-D11AEC3730D3}"/>
              </a:ext>
            </a:extLst>
          </p:cNvPr>
          <p:cNvCxnSpPr>
            <a:cxnSpLocks/>
          </p:cNvCxnSpPr>
          <p:nvPr/>
        </p:nvCxnSpPr>
        <p:spPr>
          <a:xfrm flipH="1" flipV="1">
            <a:off x="4102263" y="5075522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/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blipFill>
                <a:blip r:embed="rId6"/>
                <a:stretch>
                  <a:fillRect l="-588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7C6C10-A443-E80C-158D-1AED82268D16}"/>
              </a:ext>
            </a:extLst>
          </p:cNvPr>
          <p:cNvCxnSpPr/>
          <p:nvPr/>
        </p:nvCxnSpPr>
        <p:spPr>
          <a:xfrm>
            <a:off x="4102157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5BF9512-F0C1-06D1-E423-0A4C8494751B}"/>
              </a:ext>
            </a:extLst>
          </p:cNvPr>
          <p:cNvCxnSpPr>
            <a:cxnSpLocks/>
          </p:cNvCxnSpPr>
          <p:nvPr/>
        </p:nvCxnSpPr>
        <p:spPr>
          <a:xfrm flipH="1" flipV="1">
            <a:off x="4051417" y="2067769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D6E0FD2-FC6C-E0E1-9EB2-553791B134CB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DFD5ED9-092F-6CD1-7803-52BCC5C27764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/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,−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blipFill>
                <a:blip r:embed="rId7"/>
                <a:stretch>
                  <a:fillRect l="-6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>
            <a:extLst>
              <a:ext uri="{FF2B5EF4-FFF2-40B4-BE49-F238E27FC236}">
                <a16:creationId xmlns:a16="http://schemas.microsoft.com/office/drawing/2014/main" id="{2F81D8A9-8DDC-7084-2EBA-21CE7B9DCC37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/>
              <p:nvPr/>
            </p:nvSpPr>
            <p:spPr>
              <a:xfrm flipH="1">
                <a:off x="369768" y="2933308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9768" y="2933308"/>
                <a:ext cx="1347362" cy="523220"/>
              </a:xfrm>
              <a:prstGeom prst="rect">
                <a:avLst/>
              </a:prstGeom>
              <a:blipFill>
                <a:blip r:embed="rId8"/>
                <a:stretch>
                  <a:fillRect l="-11765" r="-6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126F87B-E93B-92A2-1EA5-BCF35C29B80C}"/>
              </a:ext>
            </a:extLst>
          </p:cNvPr>
          <p:cNvCxnSpPr/>
          <p:nvPr/>
        </p:nvCxnSpPr>
        <p:spPr>
          <a:xfrm>
            <a:off x="7801096" y="3802039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472F5F5-9344-9EF9-760E-FB8F515E277F}"/>
              </a:ext>
            </a:extLst>
          </p:cNvPr>
          <p:cNvCxnSpPr>
            <a:cxnSpLocks/>
          </p:cNvCxnSpPr>
          <p:nvPr/>
        </p:nvCxnSpPr>
        <p:spPr>
          <a:xfrm flipH="1" flipV="1">
            <a:off x="5344036" y="5075522"/>
            <a:ext cx="2489830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>
            <a:extLst>
              <a:ext uri="{FF2B5EF4-FFF2-40B4-BE49-F238E27FC236}">
                <a16:creationId xmlns:a16="http://schemas.microsoft.com/office/drawing/2014/main" id="{1E26655D-C611-D093-8911-2A2681DCF27A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65604FF-D568-6FE8-298D-B6BE08138863}"/>
                  </a:ext>
                </a:extLst>
              </p:cNvPr>
              <p:cNvSpPr/>
              <p:nvPr/>
            </p:nvSpPr>
            <p:spPr>
              <a:xfrm flipH="1">
                <a:off x="292593" y="3419363"/>
                <a:ext cx="1482099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</m:e>
                      </m:d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65604FF-D568-6FE8-298D-B6BE081388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3419363"/>
                <a:ext cx="1482099" cy="523220"/>
              </a:xfrm>
              <a:prstGeom prst="rect">
                <a:avLst/>
              </a:prstGeom>
              <a:blipFill>
                <a:blip r:embed="rId9"/>
                <a:stretch>
                  <a:fillRect l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95A942A9-D867-A523-0677-392688B9864B}"/>
                  </a:ext>
                </a:extLst>
              </p:cNvPr>
              <p:cNvSpPr/>
              <p:nvPr/>
            </p:nvSpPr>
            <p:spPr>
              <a:xfrm flipH="1">
                <a:off x="286695" y="3934187"/>
                <a:ext cx="1482099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𝑭</m:t>
                      </m:r>
                      <m:d>
                        <m:dPr>
                          <m:ctrlP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𝟎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pt-BR" sz="2800" b="1" i="1" cap="none" spc="0" dirty="0" smtClean="0">
                              <a:ln w="9525">
                                <a:solidFill>
                                  <a:schemeClr val="bg1"/>
                                </a:solidFill>
                                <a:prstDash val="solid"/>
                              </a:ln>
                              <a:solidFill>
                                <a:srgbClr val="FF0000"/>
                              </a:solidFill>
                              <a:effectLst>
                                <a:outerShdw blurRad="12700" dist="38100" dir="2700000" algn="tl" rotWithShape="0">
                                  <a:schemeClr val="bg1">
                                    <a:lumMod val="50000"/>
                                  </a:scheme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       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95A942A9-D867-A523-0677-392688B9864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86695" y="3934187"/>
                <a:ext cx="1482099" cy="523220"/>
              </a:xfrm>
              <a:prstGeom prst="rect">
                <a:avLst/>
              </a:prstGeom>
              <a:blipFill>
                <a:blip r:embed="rId10"/>
                <a:stretch>
                  <a:fillRect l="-740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800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>
            <a:extLst>
              <a:ext uri="{FF2B5EF4-FFF2-40B4-BE49-F238E27FC236}">
                <a16:creationId xmlns:a16="http://schemas.microsoft.com/office/drawing/2014/main" id="{1A178419-DEFF-098F-676A-33998E536439}"/>
              </a:ext>
            </a:extLst>
          </p:cNvPr>
          <p:cNvSpPr/>
          <p:nvPr/>
        </p:nvSpPr>
        <p:spPr>
          <a:xfrm>
            <a:off x="404102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57936D4-7384-F77E-5CCE-8A275C457FD3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EC39F359-CAC9-F2E2-72C6-6777186719EB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32B3E1D6-4650-C238-4703-D7322BE11C41}"/>
              </a:ext>
            </a:extLst>
          </p:cNvPr>
          <p:cNvSpPr/>
          <p:nvPr/>
        </p:nvSpPr>
        <p:spPr>
          <a:xfrm>
            <a:off x="5287804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38ACC81D-EC38-7EE0-70DE-A44EF3264621}"/>
              </a:ext>
            </a:extLst>
          </p:cNvPr>
          <p:cNvSpPr/>
          <p:nvPr/>
        </p:nvSpPr>
        <p:spPr>
          <a:xfrm>
            <a:off x="4030592" y="3763453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FF40CFE4-2CF8-3772-92C4-FCEABD59C00E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A11F002E-8E6B-5759-4ECB-0E1B01931F53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34735616-E2DA-A1E2-DF55-75032BA2B3E8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3FC5D334-C478-6BF9-00C3-6F028F423321}"/>
              </a:ext>
            </a:extLst>
          </p:cNvPr>
          <p:cNvSpPr/>
          <p:nvPr/>
        </p:nvSpPr>
        <p:spPr>
          <a:xfrm flipH="1">
            <a:off x="3725566" y="3287500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536C7BCA-5DE3-1365-C70D-D682D6E82890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A7365E7-BA8D-961D-058F-794478919EA7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605FF4-B6E1-7342-901F-C8B933C2DEED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1B7C1EB3-2553-832F-6730-7754CE781216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69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  <p:bldP spid="4" grpId="0" animBg="1"/>
      <p:bldP spid="41" grpId="0" animBg="1"/>
      <p:bldP spid="42" grpId="0"/>
      <p:bldP spid="44" grpId="0"/>
      <p:bldP spid="45" grpId="0"/>
      <p:bldP spid="46" grpId="0"/>
      <p:bldP spid="48" grpId="0"/>
      <p:bldP spid="9" grpId="0" animBg="1"/>
      <p:bldP spid="2" grpId="0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>
            <a:extLst>
              <a:ext uri="{FF2B5EF4-FFF2-40B4-BE49-F238E27FC236}">
                <a16:creationId xmlns:a16="http://schemas.microsoft.com/office/drawing/2014/main" id="{1A178419-DEFF-098F-676A-33998E536439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D57936D4-7384-F77E-5CCE-8A275C457FD3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Retângulo 41">
            <a:extLst>
              <a:ext uri="{FF2B5EF4-FFF2-40B4-BE49-F238E27FC236}">
                <a16:creationId xmlns:a16="http://schemas.microsoft.com/office/drawing/2014/main" id="{FF40CFE4-2CF8-3772-92C4-FCEABD59C00E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A11F002E-8E6B-5759-4ECB-0E1B01931F53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5" name="Retângulo 44">
            <a:extLst>
              <a:ext uri="{FF2B5EF4-FFF2-40B4-BE49-F238E27FC236}">
                <a16:creationId xmlns:a16="http://schemas.microsoft.com/office/drawing/2014/main" id="{34735616-E2DA-A1E2-DF55-75032BA2B3E8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id="{3FC5D334-C478-6BF9-00C3-6F028F42332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8" name="Retângulo 47">
            <a:extLst>
              <a:ext uri="{FF2B5EF4-FFF2-40B4-BE49-F238E27FC236}">
                <a16:creationId xmlns:a16="http://schemas.microsoft.com/office/drawing/2014/main" id="{536C7BCA-5DE3-1365-C70D-D682D6E82890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A7365E7-BA8D-961D-058F-794478919EA7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5205" y="1139086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Elipse 1">
            <a:extLst>
              <a:ext uri="{FF2B5EF4-FFF2-40B4-BE49-F238E27FC236}">
                <a16:creationId xmlns:a16="http://schemas.microsoft.com/office/drawing/2014/main" id="{609281CF-E2F8-40BD-CAD5-99023B6A97C5}"/>
              </a:ext>
            </a:extLst>
          </p:cNvPr>
          <p:cNvSpPr/>
          <p:nvPr/>
        </p:nvSpPr>
        <p:spPr>
          <a:xfrm>
            <a:off x="4024451" y="3768430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AF452D4E-C329-27F9-EFD9-CBA1B5DCF510}"/>
              </a:ext>
            </a:extLst>
          </p:cNvPr>
          <p:cNvSpPr/>
          <p:nvPr/>
        </p:nvSpPr>
        <p:spPr>
          <a:xfrm>
            <a:off x="5287243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B6DF7AD-1DE8-BED9-1048-313D3B423CC6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11AE55AF-5CDC-70EA-323B-1E25C287F4C6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0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5205" y="1139086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78D7C5A-74C3-E24B-DE18-FC1D6F2BBBF8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E53AD7BC-42C4-33B2-61A1-E667908D98D6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31CB6D18-8776-CD96-7FB8-C2ACEC761492}"/>
              </a:ext>
            </a:extLst>
          </p:cNvPr>
          <p:cNvSpPr/>
          <p:nvPr/>
        </p:nvSpPr>
        <p:spPr>
          <a:xfrm>
            <a:off x="5406253" y="3807606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1050DE2E-6D6F-F1F8-469D-46D6D38A6AFC}"/>
              </a:ext>
            </a:extLst>
          </p:cNvPr>
          <p:cNvSpPr/>
          <p:nvPr/>
        </p:nvSpPr>
        <p:spPr>
          <a:xfrm>
            <a:off x="6013973" y="3807606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>
            <a:extLst>
              <a:ext uri="{FF2B5EF4-FFF2-40B4-BE49-F238E27FC236}">
                <a16:creationId xmlns:a16="http://schemas.microsoft.com/office/drawing/2014/main" id="{7CBC209E-16A1-C75E-769B-47BE11C58233}"/>
              </a:ext>
            </a:extLst>
          </p:cNvPr>
          <p:cNvSpPr/>
          <p:nvPr/>
        </p:nvSpPr>
        <p:spPr>
          <a:xfrm>
            <a:off x="6626153" y="380678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Retângulo 22">
            <a:extLst>
              <a:ext uri="{FF2B5EF4-FFF2-40B4-BE49-F238E27FC236}">
                <a16:creationId xmlns:a16="http://schemas.microsoft.com/office/drawing/2014/main" id="{2B7EB3F6-2900-C850-CA3B-4C0D2E91E44F}"/>
              </a:ext>
            </a:extLst>
          </p:cNvPr>
          <p:cNvSpPr/>
          <p:nvPr/>
        </p:nvSpPr>
        <p:spPr>
          <a:xfrm>
            <a:off x="7236132" y="380678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>
            <a:extLst>
              <a:ext uri="{FF2B5EF4-FFF2-40B4-BE49-F238E27FC236}">
                <a16:creationId xmlns:a16="http://schemas.microsoft.com/office/drawing/2014/main" id="{CA439BEC-9A74-295C-DF4B-F7B5931B45B6}"/>
              </a:ext>
            </a:extLst>
          </p:cNvPr>
          <p:cNvSpPr/>
          <p:nvPr/>
        </p:nvSpPr>
        <p:spPr>
          <a:xfrm>
            <a:off x="7821529" y="380678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977B5FD6-7B8F-4B3E-8772-EF9AF3278CF7}"/>
              </a:ext>
            </a:extLst>
          </p:cNvPr>
          <p:cNvSpPr/>
          <p:nvPr/>
        </p:nvSpPr>
        <p:spPr>
          <a:xfrm>
            <a:off x="4749235" y="380678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A80C7ACB-D2C0-46DF-A73E-5D5CC7DFE0B3}"/>
              </a:ext>
            </a:extLst>
          </p:cNvPr>
          <p:cNvSpPr/>
          <p:nvPr/>
        </p:nvSpPr>
        <p:spPr>
          <a:xfrm>
            <a:off x="4130795" y="380678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CA97C837-CA67-5982-1134-25CB60E4BB41}"/>
              </a:ext>
            </a:extLst>
          </p:cNvPr>
          <p:cNvSpPr/>
          <p:nvPr/>
        </p:nvSpPr>
        <p:spPr>
          <a:xfrm rot="5400000">
            <a:off x="5071263" y="2348782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068709DA-C25E-43F8-BA52-81D514793CC3}"/>
              </a:ext>
            </a:extLst>
          </p:cNvPr>
          <p:cNvSpPr/>
          <p:nvPr/>
        </p:nvSpPr>
        <p:spPr>
          <a:xfrm rot="5400000">
            <a:off x="5069633" y="3480842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Retângulo 34">
            <a:extLst>
              <a:ext uri="{FF2B5EF4-FFF2-40B4-BE49-F238E27FC236}">
                <a16:creationId xmlns:a16="http://schemas.microsoft.com/office/drawing/2014/main" id="{876C6154-2799-8D08-662C-3D3EF88E159A}"/>
              </a:ext>
            </a:extLst>
          </p:cNvPr>
          <p:cNvSpPr/>
          <p:nvPr/>
        </p:nvSpPr>
        <p:spPr>
          <a:xfrm rot="5400000">
            <a:off x="5077004" y="2921006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36">
            <a:extLst>
              <a:ext uri="{FF2B5EF4-FFF2-40B4-BE49-F238E27FC236}">
                <a16:creationId xmlns:a16="http://schemas.microsoft.com/office/drawing/2014/main" id="{05951518-8475-C5E6-0ECD-E5BABD8D4207}"/>
              </a:ext>
            </a:extLst>
          </p:cNvPr>
          <p:cNvSpPr/>
          <p:nvPr/>
        </p:nvSpPr>
        <p:spPr>
          <a:xfrm rot="5400000">
            <a:off x="5071263" y="1737727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Retângulo 39">
            <a:extLst>
              <a:ext uri="{FF2B5EF4-FFF2-40B4-BE49-F238E27FC236}">
                <a16:creationId xmlns:a16="http://schemas.microsoft.com/office/drawing/2014/main" id="{B52A0569-00D6-E5EE-16A2-F2BC2CE32A08}"/>
              </a:ext>
            </a:extLst>
          </p:cNvPr>
          <p:cNvSpPr/>
          <p:nvPr/>
        </p:nvSpPr>
        <p:spPr>
          <a:xfrm rot="5400000">
            <a:off x="5077004" y="4136479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>
            <a:extLst>
              <a:ext uri="{FF2B5EF4-FFF2-40B4-BE49-F238E27FC236}">
                <a16:creationId xmlns:a16="http://schemas.microsoft.com/office/drawing/2014/main" id="{1D5FCDC8-D9DB-E8D4-9FFB-5E0913CB3CDA}"/>
              </a:ext>
            </a:extLst>
          </p:cNvPr>
          <p:cNvSpPr/>
          <p:nvPr/>
        </p:nvSpPr>
        <p:spPr>
          <a:xfrm rot="5400000">
            <a:off x="5077004" y="4752525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3E9D082E-CB5C-B1CB-B956-D6FC19C0871D}"/>
              </a:ext>
            </a:extLst>
          </p:cNvPr>
          <p:cNvSpPr/>
          <p:nvPr/>
        </p:nvSpPr>
        <p:spPr>
          <a:xfrm rot="5400000">
            <a:off x="5077004" y="5368571"/>
            <a:ext cx="559836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1C1D25C8-D96D-8039-3534-FF49B1738E35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2" name="Elipse 81">
            <a:extLst>
              <a:ext uri="{FF2B5EF4-FFF2-40B4-BE49-F238E27FC236}">
                <a16:creationId xmlns:a16="http://schemas.microsoft.com/office/drawing/2014/main" id="{7D878BC6-8F8C-FD41-C613-E85E97D58906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8" name="Elipse 87">
            <a:extLst>
              <a:ext uri="{FF2B5EF4-FFF2-40B4-BE49-F238E27FC236}">
                <a16:creationId xmlns:a16="http://schemas.microsoft.com/office/drawing/2014/main" id="{D2BAC443-B485-852D-0967-D1C9D2662531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495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  <p:bldP spid="27" grpId="0" animBg="1"/>
      <p:bldP spid="28" grpId="0" animBg="1"/>
      <p:bldP spid="28" grpId="1" animBg="1"/>
      <p:bldP spid="29" grpId="0" animBg="1"/>
      <p:bldP spid="30" grpId="0" animBg="1"/>
      <p:bldP spid="30" grpId="1" animBg="1"/>
      <p:bldP spid="31" grpId="0" animBg="1"/>
      <p:bldP spid="31" grpId="1" animBg="1"/>
      <p:bldP spid="32" grpId="0" animBg="1"/>
      <p:bldP spid="33" grpId="0" animBg="1"/>
      <p:bldP spid="33" grpId="1" animBg="1"/>
      <p:bldP spid="34" grpId="0" animBg="1"/>
      <p:bldP spid="35" grpId="0" animBg="1"/>
      <p:bldP spid="35" grpId="1" animBg="1"/>
      <p:bldP spid="36" grpId="0" animBg="1"/>
      <p:bldP spid="37" grpId="0" animBg="1"/>
      <p:bldP spid="37" grpId="1" animBg="1"/>
      <p:bldP spid="38" grpId="0" animBg="1"/>
      <p:bldP spid="39" grpId="0" animBg="1"/>
      <p:bldP spid="40" grpId="0" animBg="1"/>
      <p:bldP spid="40" grpId="1" animBg="1"/>
      <p:bldP spid="41" grpId="0" animBg="1"/>
      <p:bldP spid="43" grpId="0" animBg="1"/>
      <p:bldP spid="43" grpId="1" animBg="1"/>
      <p:bldP spid="49" grpId="0" animBg="1"/>
      <p:bldP spid="50" grpId="0" animBg="1"/>
      <p:bldP spid="50" grpId="1" animBg="1"/>
      <p:bldP spid="60" grpId="0" animBg="1"/>
      <p:bldP spid="61" grpId="0" animBg="1"/>
      <p:bldP spid="66" grpId="0"/>
      <p:bldP spid="67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3" grpId="0"/>
      <p:bldP spid="85" grpId="0"/>
      <p:bldP spid="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78D7C5A-74C3-E24B-DE18-FC1D6F2BBBF8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1C1D25C8-D96D-8039-3534-FF49B1738E35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9546C1-400E-25D8-2178-46576A859832}"/>
              </a:ext>
            </a:extLst>
          </p:cNvPr>
          <p:cNvCxnSpPr/>
          <p:nvPr/>
        </p:nvCxnSpPr>
        <p:spPr>
          <a:xfrm>
            <a:off x="6595289" y="1526781"/>
            <a:ext cx="0" cy="279620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4EB5E0D-6AA4-6C55-6418-E6C82F4A0A95}"/>
              </a:ext>
            </a:extLst>
          </p:cNvPr>
          <p:cNvCxnSpPr>
            <a:cxnSpLocks/>
          </p:cNvCxnSpPr>
          <p:nvPr/>
        </p:nvCxnSpPr>
        <p:spPr>
          <a:xfrm rot="5400000">
            <a:off x="5905413" y="1015930"/>
            <a:ext cx="0" cy="210083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Elipse 44">
            <a:extLst>
              <a:ext uri="{FF2B5EF4-FFF2-40B4-BE49-F238E27FC236}">
                <a16:creationId xmlns:a16="http://schemas.microsoft.com/office/drawing/2014/main" id="{D7C09AA6-419B-1C2A-64F9-B4BBBB4345EF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Elipse 45">
            <a:extLst>
              <a:ext uri="{FF2B5EF4-FFF2-40B4-BE49-F238E27FC236}">
                <a16:creationId xmlns:a16="http://schemas.microsoft.com/office/drawing/2014/main" id="{BA70F1E8-6EAD-DD63-E71B-0E11C61BE964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C62B0B85-9E5F-FAAE-F189-E0AB2D3722F8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7" name="Retângulo 46">
                <a:extLst>
                  <a:ext uri="{FF2B5EF4-FFF2-40B4-BE49-F238E27FC236}">
                    <a16:creationId xmlns:a16="http://schemas.microsoft.com/office/drawing/2014/main" id="{C62B0B85-9E5F-FAAE-F189-E0AB2D3722F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8865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78D7C5A-74C3-E24B-DE18-FC1D6F2BBBF8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9546C1-400E-25D8-2178-46576A859832}"/>
              </a:ext>
            </a:extLst>
          </p:cNvPr>
          <p:cNvCxnSpPr/>
          <p:nvPr/>
        </p:nvCxnSpPr>
        <p:spPr>
          <a:xfrm>
            <a:off x="4105263" y="1704705"/>
            <a:ext cx="0" cy="279620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4EB5E0D-6AA4-6C55-6418-E6C82F4A0A95}"/>
              </a:ext>
            </a:extLst>
          </p:cNvPr>
          <p:cNvCxnSpPr>
            <a:cxnSpLocks/>
          </p:cNvCxnSpPr>
          <p:nvPr/>
        </p:nvCxnSpPr>
        <p:spPr>
          <a:xfrm rot="5400000">
            <a:off x="4748559" y="1015930"/>
            <a:ext cx="0" cy="2100833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1468546-86F4-0ECF-EBA0-5407725DDA19}"/>
              </a:ext>
            </a:extLst>
          </p:cNvPr>
          <p:cNvCxnSpPr/>
          <p:nvPr/>
        </p:nvCxnSpPr>
        <p:spPr>
          <a:xfrm>
            <a:off x="4102157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AB6931A-EBD8-FE9A-3585-D11AEC3730D3}"/>
              </a:ext>
            </a:extLst>
          </p:cNvPr>
          <p:cNvCxnSpPr>
            <a:cxnSpLocks/>
          </p:cNvCxnSpPr>
          <p:nvPr/>
        </p:nvCxnSpPr>
        <p:spPr>
          <a:xfrm flipH="1" flipV="1">
            <a:off x="4051417" y="2067769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ipse 22">
            <a:extLst>
              <a:ext uri="{FF2B5EF4-FFF2-40B4-BE49-F238E27FC236}">
                <a16:creationId xmlns:a16="http://schemas.microsoft.com/office/drawing/2014/main" id="{A8E1A866-26A9-6D1E-B21D-A3CB945C628D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387D833F-CC38-98FF-E4F5-6F55CF98CE20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/>
              <p:nvPr/>
            </p:nvSpPr>
            <p:spPr>
              <a:xfrm flipH="1">
                <a:off x="331430" y="197701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31430" y="1977015"/>
                <a:ext cx="1347362" cy="523220"/>
              </a:xfrm>
              <a:prstGeom prst="rect">
                <a:avLst/>
              </a:prstGeom>
              <a:blipFill>
                <a:blip r:embed="rId6"/>
                <a:stretch>
                  <a:fillRect l="-271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E0C1AFB3-D59E-900B-009D-8725ED175EC6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857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A78D7C5A-74C3-E24B-DE18-FC1D6F2BBBF8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9546C1-400E-25D8-2178-46576A859832}"/>
              </a:ext>
            </a:extLst>
          </p:cNvPr>
          <p:cNvCxnSpPr/>
          <p:nvPr/>
        </p:nvCxnSpPr>
        <p:spPr>
          <a:xfrm>
            <a:off x="7801096" y="3606205"/>
            <a:ext cx="0" cy="19098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4EB5E0D-6AA4-6C55-6418-E6C82F4A0A95}"/>
              </a:ext>
            </a:extLst>
          </p:cNvPr>
          <p:cNvCxnSpPr>
            <a:cxnSpLocks/>
          </p:cNvCxnSpPr>
          <p:nvPr/>
        </p:nvCxnSpPr>
        <p:spPr>
          <a:xfrm rot="5400000">
            <a:off x="6572516" y="3717529"/>
            <a:ext cx="0" cy="2736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1468546-86F4-0ECF-EBA0-5407725DDA19}"/>
              </a:ext>
            </a:extLst>
          </p:cNvPr>
          <p:cNvCxnSpPr/>
          <p:nvPr/>
        </p:nvCxnSpPr>
        <p:spPr>
          <a:xfrm>
            <a:off x="7801096" y="3802039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AB6931A-EBD8-FE9A-3585-D11AEC3730D3}"/>
              </a:ext>
            </a:extLst>
          </p:cNvPr>
          <p:cNvCxnSpPr>
            <a:cxnSpLocks/>
          </p:cNvCxnSpPr>
          <p:nvPr/>
        </p:nvCxnSpPr>
        <p:spPr>
          <a:xfrm flipH="1" flipV="1">
            <a:off x="5344036" y="5075522"/>
            <a:ext cx="2489830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/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blipFill>
                <a:blip r:embed="rId6"/>
                <a:stretch>
                  <a:fillRect l="-3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Elipse 14">
            <a:extLst>
              <a:ext uri="{FF2B5EF4-FFF2-40B4-BE49-F238E27FC236}">
                <a16:creationId xmlns:a16="http://schemas.microsoft.com/office/drawing/2014/main" id="{A9AEAC47-67D0-8C42-0797-E964EEF78CAE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7C6C10-A443-E80C-158D-1AED82268D16}"/>
              </a:ext>
            </a:extLst>
          </p:cNvPr>
          <p:cNvCxnSpPr/>
          <p:nvPr/>
        </p:nvCxnSpPr>
        <p:spPr>
          <a:xfrm>
            <a:off x="4102157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5BF9512-F0C1-06D1-E423-0A4C8494751B}"/>
              </a:ext>
            </a:extLst>
          </p:cNvPr>
          <p:cNvCxnSpPr>
            <a:cxnSpLocks/>
          </p:cNvCxnSpPr>
          <p:nvPr/>
        </p:nvCxnSpPr>
        <p:spPr>
          <a:xfrm flipH="1" flipV="1">
            <a:off x="4051417" y="2067769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D6E0FD2-FC6C-E0E1-9EB2-553791B134CB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DFD5ED9-092F-6CD1-7803-52BCC5C27764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/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blipFill>
                <a:blip r:embed="rId7"/>
                <a:stretch>
                  <a:fillRect l="-40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941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929546C1-400E-25D8-2178-46576A859832}"/>
              </a:ext>
            </a:extLst>
          </p:cNvPr>
          <p:cNvCxnSpPr/>
          <p:nvPr/>
        </p:nvCxnSpPr>
        <p:spPr>
          <a:xfrm>
            <a:off x="4109082" y="3858692"/>
            <a:ext cx="0" cy="1909848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14EB5E0D-6AA4-6C55-6418-E6C82F4A0A95}"/>
              </a:ext>
            </a:extLst>
          </p:cNvPr>
          <p:cNvCxnSpPr>
            <a:cxnSpLocks/>
          </p:cNvCxnSpPr>
          <p:nvPr/>
        </p:nvCxnSpPr>
        <p:spPr>
          <a:xfrm rot="5400000">
            <a:off x="4690255" y="3708072"/>
            <a:ext cx="0" cy="2736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1468546-86F4-0ECF-EBA0-5407725DDA19}"/>
              </a:ext>
            </a:extLst>
          </p:cNvPr>
          <p:cNvCxnSpPr/>
          <p:nvPr/>
        </p:nvCxnSpPr>
        <p:spPr>
          <a:xfrm>
            <a:off x="4100322" y="3857987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AB6931A-EBD8-FE9A-3585-D11AEC3730D3}"/>
              </a:ext>
            </a:extLst>
          </p:cNvPr>
          <p:cNvCxnSpPr>
            <a:cxnSpLocks/>
          </p:cNvCxnSpPr>
          <p:nvPr/>
        </p:nvCxnSpPr>
        <p:spPr>
          <a:xfrm flipH="1" flipV="1">
            <a:off x="4102263" y="5075522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/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blipFill>
                <a:blip r:embed="rId6"/>
                <a:stretch>
                  <a:fillRect l="-3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7C6C10-A443-E80C-158D-1AED82268D16}"/>
              </a:ext>
            </a:extLst>
          </p:cNvPr>
          <p:cNvCxnSpPr/>
          <p:nvPr/>
        </p:nvCxnSpPr>
        <p:spPr>
          <a:xfrm>
            <a:off x="4102157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5BF9512-F0C1-06D1-E423-0A4C8494751B}"/>
              </a:ext>
            </a:extLst>
          </p:cNvPr>
          <p:cNvCxnSpPr>
            <a:cxnSpLocks/>
          </p:cNvCxnSpPr>
          <p:nvPr/>
        </p:nvCxnSpPr>
        <p:spPr>
          <a:xfrm flipH="1" flipV="1">
            <a:off x="4051417" y="2067769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D6E0FD2-FC6C-E0E1-9EB2-553791B134CB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DFD5ED9-092F-6CD1-7803-52BCC5C27764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/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blipFill>
                <a:blip r:embed="rId7"/>
                <a:stretch>
                  <a:fillRect l="-40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>
            <a:extLst>
              <a:ext uri="{FF2B5EF4-FFF2-40B4-BE49-F238E27FC236}">
                <a16:creationId xmlns:a16="http://schemas.microsoft.com/office/drawing/2014/main" id="{2F81D8A9-8DDC-7084-2EBA-21CE7B9DCC37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/>
              <p:nvPr/>
            </p:nvSpPr>
            <p:spPr>
              <a:xfrm flipH="1">
                <a:off x="369768" y="2942833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9768" y="2942833"/>
                <a:ext cx="1347362" cy="523220"/>
              </a:xfrm>
              <a:prstGeom prst="rect">
                <a:avLst/>
              </a:prstGeom>
              <a:blipFill>
                <a:blip r:embed="rId8"/>
                <a:stretch>
                  <a:fillRect l="-11765" r="-6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126F87B-E93B-92A2-1EA5-BCF35C29B80C}"/>
              </a:ext>
            </a:extLst>
          </p:cNvPr>
          <p:cNvCxnSpPr/>
          <p:nvPr/>
        </p:nvCxnSpPr>
        <p:spPr>
          <a:xfrm>
            <a:off x="7801096" y="3802039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472F5F5-9344-9EF9-760E-FB8F515E277F}"/>
              </a:ext>
            </a:extLst>
          </p:cNvPr>
          <p:cNvCxnSpPr>
            <a:cxnSpLocks/>
          </p:cNvCxnSpPr>
          <p:nvPr/>
        </p:nvCxnSpPr>
        <p:spPr>
          <a:xfrm flipH="1" flipV="1">
            <a:off x="5344036" y="5075522"/>
            <a:ext cx="2489830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>
            <a:extLst>
              <a:ext uri="{FF2B5EF4-FFF2-40B4-BE49-F238E27FC236}">
                <a16:creationId xmlns:a16="http://schemas.microsoft.com/office/drawing/2014/main" id="{1E26655D-C611-D093-8911-2A2681DCF27A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8050E1B8-C6A4-CEFB-0D8F-FC7AE74D7375}"/>
              </a:ext>
            </a:extLst>
          </p:cNvPr>
          <p:cNvSpPr/>
          <p:nvPr/>
        </p:nvSpPr>
        <p:spPr>
          <a:xfrm>
            <a:off x="5322959" y="1158245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68B84FE-CD07-7699-7469-22846137F4E2}"/>
              </a:ext>
            </a:extLst>
          </p:cNvPr>
          <p:cNvSpPr/>
          <p:nvPr/>
        </p:nvSpPr>
        <p:spPr>
          <a:xfrm rot="16200000">
            <a:off x="5991225" y="1437392"/>
            <a:ext cx="66675" cy="48117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AE60854F-1338-F0D3-8832-95E558C53AF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C81AA307-FC15-D6DA-1217-A7695D0C8099}"/>
              </a:ext>
            </a:extLst>
          </p:cNvPr>
          <p:cNvSpPr/>
          <p:nvPr/>
        </p:nvSpPr>
        <p:spPr>
          <a:xfrm>
            <a:off x="5284238" y="3750906"/>
            <a:ext cx="140677" cy="150725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C00DC1A-83A6-944C-1652-503DA52554E9}"/>
              </a:ext>
            </a:extLst>
          </p:cNvPr>
          <p:cNvSpPr/>
          <p:nvPr/>
        </p:nvSpPr>
        <p:spPr>
          <a:xfrm rot="16200000">
            <a:off x="5881464" y="381007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71E1E08E-D4D6-05CA-33A7-64AD4B3D8EE3}"/>
              </a:ext>
            </a:extLst>
          </p:cNvPr>
          <p:cNvSpPr/>
          <p:nvPr/>
        </p:nvSpPr>
        <p:spPr>
          <a:xfrm rot="16200000">
            <a:off x="6489184" y="380167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>
            <a:extLst>
              <a:ext uri="{FF2B5EF4-FFF2-40B4-BE49-F238E27FC236}">
                <a16:creationId xmlns:a16="http://schemas.microsoft.com/office/drawing/2014/main" id="{36D82227-A5B4-61BB-A4BD-9E01BA0D6F46}"/>
              </a:ext>
            </a:extLst>
          </p:cNvPr>
          <p:cNvSpPr/>
          <p:nvPr/>
        </p:nvSpPr>
        <p:spPr>
          <a:xfrm rot="16200000">
            <a:off x="7101255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A896AD31-3396-27DF-55F8-FBCEE1AE4449}"/>
              </a:ext>
            </a:extLst>
          </p:cNvPr>
          <p:cNvSpPr/>
          <p:nvPr/>
        </p:nvSpPr>
        <p:spPr>
          <a:xfrm rot="16200000">
            <a:off x="7688047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1E9CC5F-229C-A497-FBD1-301A0D8084A1}"/>
              </a:ext>
            </a:extLst>
          </p:cNvPr>
          <p:cNvSpPr/>
          <p:nvPr/>
        </p:nvSpPr>
        <p:spPr>
          <a:xfrm rot="16200000">
            <a:off x="8273444" y="380167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EABB8616-69DB-E48A-E883-1D5147EB6BA4}"/>
              </a:ext>
            </a:extLst>
          </p:cNvPr>
          <p:cNvSpPr/>
          <p:nvPr/>
        </p:nvSpPr>
        <p:spPr>
          <a:xfrm rot="16200000">
            <a:off x="461145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B1643C66-A244-F857-2A2A-7026DA8B79D8}"/>
              </a:ext>
            </a:extLst>
          </p:cNvPr>
          <p:cNvSpPr/>
          <p:nvPr/>
        </p:nvSpPr>
        <p:spPr>
          <a:xfrm rot="16200000">
            <a:off x="3993011" y="3805055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F1F79BA6-654C-F0F2-AD81-C56D1DA05C60}"/>
              </a:ext>
            </a:extLst>
          </p:cNvPr>
          <p:cNvSpPr/>
          <p:nvPr/>
        </p:nvSpPr>
        <p:spPr>
          <a:xfrm>
            <a:off x="5253425" y="2042544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33">
            <a:extLst>
              <a:ext uri="{FF2B5EF4-FFF2-40B4-BE49-F238E27FC236}">
                <a16:creationId xmlns:a16="http://schemas.microsoft.com/office/drawing/2014/main" id="{938401C5-C557-5B12-54C0-DAE2F4662DA9}"/>
              </a:ext>
            </a:extLst>
          </p:cNvPr>
          <p:cNvSpPr/>
          <p:nvPr/>
        </p:nvSpPr>
        <p:spPr>
          <a:xfrm>
            <a:off x="5253425" y="3223783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92B8A5E-227B-01BF-A1E1-8B3ED7234376}"/>
              </a:ext>
            </a:extLst>
          </p:cNvPr>
          <p:cNvSpPr/>
          <p:nvPr/>
        </p:nvSpPr>
        <p:spPr>
          <a:xfrm>
            <a:off x="5259166" y="2614769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Retângulo 37">
            <a:extLst>
              <a:ext uri="{FF2B5EF4-FFF2-40B4-BE49-F238E27FC236}">
                <a16:creationId xmlns:a16="http://schemas.microsoft.com/office/drawing/2014/main" id="{2815953A-515B-D83E-5356-E3670A2C3AA8}"/>
              </a:ext>
            </a:extLst>
          </p:cNvPr>
          <p:cNvSpPr/>
          <p:nvPr/>
        </p:nvSpPr>
        <p:spPr>
          <a:xfrm>
            <a:off x="5253425" y="1431490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Retângulo 38">
            <a:extLst>
              <a:ext uri="{FF2B5EF4-FFF2-40B4-BE49-F238E27FC236}">
                <a16:creationId xmlns:a16="http://schemas.microsoft.com/office/drawing/2014/main" id="{A6594311-39F8-8B47-1867-B7BC482E4FA8}"/>
              </a:ext>
            </a:extLst>
          </p:cNvPr>
          <p:cNvSpPr/>
          <p:nvPr/>
        </p:nvSpPr>
        <p:spPr>
          <a:xfrm>
            <a:off x="5253425" y="4439256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Retângulo 40">
            <a:extLst>
              <a:ext uri="{FF2B5EF4-FFF2-40B4-BE49-F238E27FC236}">
                <a16:creationId xmlns:a16="http://schemas.microsoft.com/office/drawing/2014/main" id="{0E8362E4-1A73-30D9-F590-A83D1ACC0E0E}"/>
              </a:ext>
            </a:extLst>
          </p:cNvPr>
          <p:cNvSpPr/>
          <p:nvPr/>
        </p:nvSpPr>
        <p:spPr>
          <a:xfrm>
            <a:off x="5253425" y="5055302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>
            <a:extLst>
              <a:ext uri="{FF2B5EF4-FFF2-40B4-BE49-F238E27FC236}">
                <a16:creationId xmlns:a16="http://schemas.microsoft.com/office/drawing/2014/main" id="{3F1956E2-8266-E526-380F-AD214DEF87DA}"/>
              </a:ext>
            </a:extLst>
          </p:cNvPr>
          <p:cNvSpPr/>
          <p:nvPr/>
        </p:nvSpPr>
        <p:spPr>
          <a:xfrm>
            <a:off x="5253425" y="5671348"/>
            <a:ext cx="215841" cy="4917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Elipse 50">
            <a:extLst>
              <a:ext uri="{FF2B5EF4-FFF2-40B4-BE49-F238E27FC236}">
                <a16:creationId xmlns:a16="http://schemas.microsoft.com/office/drawing/2014/main" id="{EB28A1D6-D56F-34D5-94C0-20113E07169C}"/>
              </a:ext>
            </a:extLst>
          </p:cNvPr>
          <p:cNvSpPr/>
          <p:nvPr/>
        </p:nvSpPr>
        <p:spPr>
          <a:xfrm>
            <a:off x="5287416" y="2557985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Retângulo 53">
            <a:extLst>
              <a:ext uri="{FF2B5EF4-FFF2-40B4-BE49-F238E27FC236}">
                <a16:creationId xmlns:a16="http://schemas.microsoft.com/office/drawing/2014/main" id="{322ADDE9-97A9-5C7C-613B-52A13502F766}"/>
              </a:ext>
            </a:extLst>
          </p:cNvPr>
          <p:cNvSpPr/>
          <p:nvPr/>
        </p:nvSpPr>
        <p:spPr>
          <a:xfrm flipH="1">
            <a:off x="7898644" y="4642224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5" name="Retângulo 54">
            <a:extLst>
              <a:ext uri="{FF2B5EF4-FFF2-40B4-BE49-F238E27FC236}">
                <a16:creationId xmlns:a16="http://schemas.microsoft.com/office/drawing/2014/main" id="{4796491B-44A0-F269-0F6C-DEC36FB47387}"/>
              </a:ext>
            </a:extLst>
          </p:cNvPr>
          <p:cNvSpPr/>
          <p:nvPr/>
        </p:nvSpPr>
        <p:spPr>
          <a:xfrm flipH="1">
            <a:off x="4032394" y="5070976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6" name="Retângulo 55">
            <a:extLst>
              <a:ext uri="{FF2B5EF4-FFF2-40B4-BE49-F238E27FC236}">
                <a16:creationId xmlns:a16="http://schemas.microsoft.com/office/drawing/2014/main" id="{73F0C83A-5000-09EB-4DCE-00118924EC71}"/>
              </a:ext>
            </a:extLst>
          </p:cNvPr>
          <p:cNvSpPr/>
          <p:nvPr/>
        </p:nvSpPr>
        <p:spPr>
          <a:xfrm flipH="1">
            <a:off x="3725566" y="3283351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7" name="Retângulo 56">
            <a:extLst>
              <a:ext uri="{FF2B5EF4-FFF2-40B4-BE49-F238E27FC236}">
                <a16:creationId xmlns:a16="http://schemas.microsoft.com/office/drawing/2014/main" id="{23106C0C-6C3E-21AE-C0D1-3730259F9212}"/>
              </a:ext>
            </a:extLst>
          </p:cNvPr>
          <p:cNvSpPr/>
          <p:nvPr/>
        </p:nvSpPr>
        <p:spPr>
          <a:xfrm flipH="1">
            <a:off x="4969859" y="237118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8" name="Retângulo 57">
            <a:extLst>
              <a:ext uri="{FF2B5EF4-FFF2-40B4-BE49-F238E27FC236}">
                <a16:creationId xmlns:a16="http://schemas.microsoft.com/office/drawing/2014/main" id="{C33F652E-769F-DB2D-8C6A-3778C01CBF4B}"/>
              </a:ext>
            </a:extLst>
          </p:cNvPr>
          <p:cNvSpPr/>
          <p:nvPr/>
        </p:nvSpPr>
        <p:spPr>
          <a:xfrm flipH="1">
            <a:off x="3850763" y="1483807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0" name="Triângulo isósceles 59">
            <a:extLst>
              <a:ext uri="{FF2B5EF4-FFF2-40B4-BE49-F238E27FC236}">
                <a16:creationId xmlns:a16="http://schemas.microsoft.com/office/drawing/2014/main" id="{6C647CBD-B35A-B794-3AAD-5B24655BA0A0}"/>
              </a:ext>
            </a:extLst>
          </p:cNvPr>
          <p:cNvSpPr/>
          <p:nvPr/>
        </p:nvSpPr>
        <p:spPr>
          <a:xfrm>
            <a:off x="5266120" y="971072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Triângulo isósceles 60">
            <a:extLst>
              <a:ext uri="{FF2B5EF4-FFF2-40B4-BE49-F238E27FC236}">
                <a16:creationId xmlns:a16="http://schemas.microsoft.com/office/drawing/2014/main" id="{5AC88319-D9C3-C0F0-4E0C-F209180E28FF}"/>
              </a:ext>
            </a:extLst>
          </p:cNvPr>
          <p:cNvSpPr/>
          <p:nvPr/>
        </p:nvSpPr>
        <p:spPr>
          <a:xfrm rot="5400000">
            <a:off x="8422433" y="3741076"/>
            <a:ext cx="215841" cy="187173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Retângulo 65">
            <a:extLst>
              <a:ext uri="{FF2B5EF4-FFF2-40B4-BE49-F238E27FC236}">
                <a16:creationId xmlns:a16="http://schemas.microsoft.com/office/drawing/2014/main" id="{6AAAF10C-A7AB-CE23-A7FA-60C7C3D213B1}"/>
              </a:ext>
            </a:extLst>
          </p:cNvPr>
          <p:cNvSpPr/>
          <p:nvPr/>
        </p:nvSpPr>
        <p:spPr>
          <a:xfrm flipH="1">
            <a:off x="5845878" y="3871845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7" name="Retângulo 66">
            <a:extLst>
              <a:ext uri="{FF2B5EF4-FFF2-40B4-BE49-F238E27FC236}">
                <a16:creationId xmlns:a16="http://schemas.microsoft.com/office/drawing/2014/main" id="{F6ED44AC-1B27-134E-05B6-9CD6EAC226BA}"/>
              </a:ext>
            </a:extLst>
          </p:cNvPr>
          <p:cNvSpPr/>
          <p:nvPr/>
        </p:nvSpPr>
        <p:spPr>
          <a:xfrm flipH="1">
            <a:off x="5404716" y="4215136"/>
            <a:ext cx="44738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8" name="Retângulo 67">
            <a:extLst>
              <a:ext uri="{FF2B5EF4-FFF2-40B4-BE49-F238E27FC236}">
                <a16:creationId xmlns:a16="http://schemas.microsoft.com/office/drawing/2014/main" id="{27E66349-BB39-DB95-0374-CBD779FCA92B}"/>
              </a:ext>
            </a:extLst>
          </p:cNvPr>
          <p:cNvSpPr/>
          <p:nvPr/>
        </p:nvSpPr>
        <p:spPr>
          <a:xfrm flipH="1">
            <a:off x="3868490" y="3869578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1" name="Retângulo 70">
            <a:extLst>
              <a:ext uri="{FF2B5EF4-FFF2-40B4-BE49-F238E27FC236}">
                <a16:creationId xmlns:a16="http://schemas.microsoft.com/office/drawing/2014/main" id="{BE4D10D9-2DE2-DD29-E321-20BCA745C3C2}"/>
              </a:ext>
            </a:extLst>
          </p:cNvPr>
          <p:cNvSpPr/>
          <p:nvPr/>
        </p:nvSpPr>
        <p:spPr>
          <a:xfrm flipH="1">
            <a:off x="4458895" y="3851233"/>
            <a:ext cx="4409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2" name="Retângulo 71">
            <a:extLst>
              <a:ext uri="{FF2B5EF4-FFF2-40B4-BE49-F238E27FC236}">
                <a16:creationId xmlns:a16="http://schemas.microsoft.com/office/drawing/2014/main" id="{F0B5B5E5-7119-28AE-DB3D-86E47306CD7B}"/>
              </a:ext>
            </a:extLst>
          </p:cNvPr>
          <p:cNvSpPr/>
          <p:nvPr/>
        </p:nvSpPr>
        <p:spPr>
          <a:xfrm flipH="1">
            <a:off x="5409661" y="2964086"/>
            <a:ext cx="3109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1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3" name="Retângulo 72">
            <a:extLst>
              <a:ext uri="{FF2B5EF4-FFF2-40B4-BE49-F238E27FC236}">
                <a16:creationId xmlns:a16="http://schemas.microsoft.com/office/drawing/2014/main" id="{E060887A-4DA7-61DC-6A2E-3A212E8F4BB4}"/>
              </a:ext>
            </a:extLst>
          </p:cNvPr>
          <p:cNvSpPr/>
          <p:nvPr/>
        </p:nvSpPr>
        <p:spPr>
          <a:xfrm flipH="1">
            <a:off x="5402556" y="23879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4" name="Retângulo 73">
            <a:extLst>
              <a:ext uri="{FF2B5EF4-FFF2-40B4-BE49-F238E27FC236}">
                <a16:creationId xmlns:a16="http://schemas.microsoft.com/office/drawing/2014/main" id="{7D3D80FE-9BAB-2F53-0B16-C6CC918D39D7}"/>
              </a:ext>
            </a:extLst>
          </p:cNvPr>
          <p:cNvSpPr/>
          <p:nvPr/>
        </p:nvSpPr>
        <p:spPr>
          <a:xfrm flipH="1">
            <a:off x="5407604" y="4850244"/>
            <a:ext cx="45707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5" name="Retângulo 74">
            <a:extLst>
              <a:ext uri="{FF2B5EF4-FFF2-40B4-BE49-F238E27FC236}">
                <a16:creationId xmlns:a16="http://schemas.microsoft.com/office/drawing/2014/main" id="{C446E794-B1DD-0D29-4C0E-F068FA059F49}"/>
              </a:ext>
            </a:extLst>
          </p:cNvPr>
          <p:cNvSpPr/>
          <p:nvPr/>
        </p:nvSpPr>
        <p:spPr>
          <a:xfrm flipH="1">
            <a:off x="6417986" y="3899930"/>
            <a:ext cx="38435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2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6" name="Retângulo 75">
            <a:extLst>
              <a:ext uri="{FF2B5EF4-FFF2-40B4-BE49-F238E27FC236}">
                <a16:creationId xmlns:a16="http://schemas.microsoft.com/office/drawing/2014/main" id="{980FF4BB-E361-1193-1715-26795A7B0424}"/>
              </a:ext>
            </a:extLst>
          </p:cNvPr>
          <p:cNvSpPr/>
          <p:nvPr/>
        </p:nvSpPr>
        <p:spPr>
          <a:xfrm flipH="1">
            <a:off x="5409661" y="1828107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7" name="Retângulo 76">
            <a:extLst>
              <a:ext uri="{FF2B5EF4-FFF2-40B4-BE49-F238E27FC236}">
                <a16:creationId xmlns:a16="http://schemas.microsoft.com/office/drawing/2014/main" id="{5BD0BDAA-15D5-CE97-1F9B-08EB93464829}"/>
              </a:ext>
            </a:extLst>
          </p:cNvPr>
          <p:cNvSpPr/>
          <p:nvPr/>
        </p:nvSpPr>
        <p:spPr>
          <a:xfrm flipH="1">
            <a:off x="7011316" y="384648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8" name="Retângulo 77">
            <a:extLst>
              <a:ext uri="{FF2B5EF4-FFF2-40B4-BE49-F238E27FC236}">
                <a16:creationId xmlns:a16="http://schemas.microsoft.com/office/drawing/2014/main" id="{0C4D2049-FC72-8C50-7889-3B1DC0765CDE}"/>
              </a:ext>
            </a:extLst>
          </p:cNvPr>
          <p:cNvSpPr/>
          <p:nvPr/>
        </p:nvSpPr>
        <p:spPr>
          <a:xfrm flipH="1">
            <a:off x="5408266" y="5438471"/>
            <a:ext cx="47913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-3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9" name="Retângulo 78">
            <a:extLst>
              <a:ext uri="{FF2B5EF4-FFF2-40B4-BE49-F238E27FC236}">
                <a16:creationId xmlns:a16="http://schemas.microsoft.com/office/drawing/2014/main" id="{9E4DBD29-7270-BC72-A49B-335BA51C1420}"/>
              </a:ext>
            </a:extLst>
          </p:cNvPr>
          <p:cNvSpPr/>
          <p:nvPr/>
        </p:nvSpPr>
        <p:spPr>
          <a:xfrm flipH="1">
            <a:off x="760002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0" name="Retângulo 79">
            <a:extLst>
              <a:ext uri="{FF2B5EF4-FFF2-40B4-BE49-F238E27FC236}">
                <a16:creationId xmlns:a16="http://schemas.microsoft.com/office/drawing/2014/main" id="{E4DFF560-A9C6-B286-F7B4-52A87059A4BF}"/>
              </a:ext>
            </a:extLst>
          </p:cNvPr>
          <p:cNvSpPr/>
          <p:nvPr/>
        </p:nvSpPr>
        <p:spPr>
          <a:xfrm flipH="1">
            <a:off x="5374040" y="1220918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4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1" name="Retângulo 80">
            <a:extLst>
              <a:ext uri="{FF2B5EF4-FFF2-40B4-BE49-F238E27FC236}">
                <a16:creationId xmlns:a16="http://schemas.microsoft.com/office/drawing/2014/main" id="{7E9CA390-B0E2-7C97-2146-E49368171ECB}"/>
              </a:ext>
            </a:extLst>
          </p:cNvPr>
          <p:cNvSpPr/>
          <p:nvPr/>
        </p:nvSpPr>
        <p:spPr>
          <a:xfrm flipH="1">
            <a:off x="6709837" y="1586725"/>
            <a:ext cx="3109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  <a:endParaRPr lang="pt-B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83" name="Retângulo 82">
            <a:extLst>
              <a:ext uri="{FF2B5EF4-FFF2-40B4-BE49-F238E27FC236}">
                <a16:creationId xmlns:a16="http://schemas.microsoft.com/office/drawing/2014/main" id="{25B6EA03-152B-A7F7-9838-47FCAB2B82C8}"/>
              </a:ext>
            </a:extLst>
          </p:cNvPr>
          <p:cNvSpPr/>
          <p:nvPr/>
        </p:nvSpPr>
        <p:spPr>
          <a:xfrm flipH="1">
            <a:off x="8148660" y="3847144"/>
            <a:ext cx="384355" cy="4657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24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5</a:t>
            </a:r>
            <a:endParaRPr lang="pt-BR" sz="4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/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5" name="Retângulo 84">
                <a:extLst>
                  <a:ext uri="{FF2B5EF4-FFF2-40B4-BE49-F238E27FC236}">
                    <a16:creationId xmlns:a16="http://schemas.microsoft.com/office/drawing/2014/main" id="{9BEAB2AC-7F14-7861-54D8-D7B459EFB9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6922" y="720902"/>
                <a:ext cx="551425" cy="6463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/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600" b="1" i="1" cap="none" spc="0" smtClean="0">
                          <a:ln w="12700">
                            <a:solidFill>
                              <a:schemeClr val="accent1"/>
                            </a:solidFill>
                            <a:prstDash val="solid"/>
                          </a:ln>
                          <a:pattFill prst="pct50">
                            <a:fgClr>
                              <a:schemeClr val="accent1"/>
                            </a:fgClr>
                            <a:bgClr>
                              <a:schemeClr val="accent1">
                                <a:lumMod val="20000"/>
                                <a:lumOff val="80000"/>
                              </a:schemeClr>
                            </a:bgClr>
                          </a:pattFill>
                          <a:effectLst>
                            <a:outerShdw dist="38100" dir="2640000" algn="bl" rotWithShape="0">
                              <a:schemeClr val="accent1"/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pt-BR" sz="5400" b="1" cap="none" spc="0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6" name="Retângulo 85">
                <a:extLst>
                  <a:ext uri="{FF2B5EF4-FFF2-40B4-BE49-F238E27FC236}">
                    <a16:creationId xmlns:a16="http://schemas.microsoft.com/office/drawing/2014/main" id="{1EE24D64-663C-A6DD-E4CC-C54CFFC12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0612" y="3183312"/>
                <a:ext cx="551425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/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Retângulo 1">
                <a:extLst>
                  <a:ext uri="{FF2B5EF4-FFF2-40B4-BE49-F238E27FC236}">
                    <a16:creationId xmlns:a16="http://schemas.microsoft.com/office/drawing/2014/main" id="{3ADD204B-9E08-4124-D7DA-F68E0A131C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09940" y="957447"/>
                <a:ext cx="1347362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/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AEAC42AB-75BB-6B38-9747-249DB94558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83537" y="1453795"/>
                <a:ext cx="134736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A0A1253E-5F06-59DB-FB85-1F3F6D639F3E}"/>
              </a:ext>
            </a:extLst>
          </p:cNvPr>
          <p:cNvCxnSpPr/>
          <p:nvPr/>
        </p:nvCxnSpPr>
        <p:spPr>
          <a:xfrm>
            <a:off x="6591658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67B9399C-02A5-8939-4D27-B6690917A4E2}"/>
              </a:ext>
            </a:extLst>
          </p:cNvPr>
          <p:cNvCxnSpPr>
            <a:cxnSpLocks/>
          </p:cNvCxnSpPr>
          <p:nvPr/>
        </p:nvCxnSpPr>
        <p:spPr>
          <a:xfrm flipH="1" flipV="1">
            <a:off x="5262303" y="2064923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Elipse 43">
            <a:extLst>
              <a:ext uri="{FF2B5EF4-FFF2-40B4-BE49-F238E27FC236}">
                <a16:creationId xmlns:a16="http://schemas.microsoft.com/office/drawing/2014/main" id="{2AD62AC4-1C8C-D231-B9BD-DE00AEC7D281}"/>
              </a:ext>
            </a:extLst>
          </p:cNvPr>
          <p:cNvSpPr/>
          <p:nvPr/>
        </p:nvSpPr>
        <p:spPr>
          <a:xfrm>
            <a:off x="6539979" y="1989307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D1468546-86F4-0ECF-EBA0-5407725DDA19}"/>
              </a:ext>
            </a:extLst>
          </p:cNvPr>
          <p:cNvCxnSpPr/>
          <p:nvPr/>
        </p:nvCxnSpPr>
        <p:spPr>
          <a:xfrm>
            <a:off x="4100322" y="3857987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EAB6931A-EBD8-FE9A-3585-D11AEC3730D3}"/>
              </a:ext>
            </a:extLst>
          </p:cNvPr>
          <p:cNvCxnSpPr>
            <a:cxnSpLocks/>
          </p:cNvCxnSpPr>
          <p:nvPr/>
        </p:nvCxnSpPr>
        <p:spPr>
          <a:xfrm flipH="1" flipV="1">
            <a:off x="4102263" y="5075522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/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𝑬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236B3BF7-AE7B-BE02-672E-288BF9F34E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1988657"/>
                <a:ext cx="1347362" cy="523220"/>
              </a:xfrm>
              <a:prstGeom prst="rect">
                <a:avLst/>
              </a:prstGeom>
              <a:blipFill>
                <a:blip r:embed="rId6"/>
                <a:stretch>
                  <a:fillRect l="-3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0F7C6C10-A443-E80C-158D-1AED82268D16}"/>
              </a:ext>
            </a:extLst>
          </p:cNvPr>
          <p:cNvCxnSpPr/>
          <p:nvPr/>
        </p:nvCxnSpPr>
        <p:spPr>
          <a:xfrm>
            <a:off x="4102157" y="2024339"/>
            <a:ext cx="0" cy="1909848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35BF9512-F0C1-06D1-E423-0A4C8494751B}"/>
              </a:ext>
            </a:extLst>
          </p:cNvPr>
          <p:cNvCxnSpPr>
            <a:cxnSpLocks/>
          </p:cNvCxnSpPr>
          <p:nvPr/>
        </p:nvCxnSpPr>
        <p:spPr>
          <a:xfrm flipH="1" flipV="1">
            <a:off x="4051417" y="2067769"/>
            <a:ext cx="1277676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3D6E0FD2-FC6C-E0E1-9EB2-553791B134CB}"/>
              </a:ext>
            </a:extLst>
          </p:cNvPr>
          <p:cNvSpPr/>
          <p:nvPr/>
        </p:nvSpPr>
        <p:spPr>
          <a:xfrm>
            <a:off x="4041029" y="1979976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DFD5ED9-092F-6CD1-7803-52BCC5C27764}"/>
              </a:ext>
            </a:extLst>
          </p:cNvPr>
          <p:cNvSpPr/>
          <p:nvPr/>
        </p:nvSpPr>
        <p:spPr>
          <a:xfrm>
            <a:off x="4030592" y="375929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/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Retângulo 32">
                <a:extLst>
                  <a:ext uri="{FF2B5EF4-FFF2-40B4-BE49-F238E27FC236}">
                    <a16:creationId xmlns:a16="http://schemas.microsoft.com/office/drawing/2014/main" id="{9EA62917-9589-6171-6F47-39B4A74F6B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2593" y="2471479"/>
                <a:ext cx="1347362" cy="523220"/>
              </a:xfrm>
              <a:prstGeom prst="rect">
                <a:avLst/>
              </a:prstGeom>
              <a:blipFill>
                <a:blip r:embed="rId7"/>
                <a:stretch>
                  <a:fillRect l="-4072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ipse 2">
            <a:extLst>
              <a:ext uri="{FF2B5EF4-FFF2-40B4-BE49-F238E27FC236}">
                <a16:creationId xmlns:a16="http://schemas.microsoft.com/office/drawing/2014/main" id="{2F81D8A9-8DDC-7084-2EBA-21CE7B9DCC37}"/>
              </a:ext>
            </a:extLst>
          </p:cNvPr>
          <p:cNvSpPr/>
          <p:nvPr/>
        </p:nvSpPr>
        <p:spPr>
          <a:xfrm>
            <a:off x="4036519" y="5014719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/>
              <p:nvPr/>
            </p:nvSpPr>
            <p:spPr>
              <a:xfrm flipH="1">
                <a:off x="369768" y="2933308"/>
                <a:ext cx="1347362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Retângulo 11">
                <a:extLst>
                  <a:ext uri="{FF2B5EF4-FFF2-40B4-BE49-F238E27FC236}">
                    <a16:creationId xmlns:a16="http://schemas.microsoft.com/office/drawing/2014/main" id="{2E84FA99-6E47-67D1-C667-AE3CA8C3AD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69768" y="2933308"/>
                <a:ext cx="1347362" cy="523220"/>
              </a:xfrm>
              <a:prstGeom prst="rect">
                <a:avLst/>
              </a:prstGeom>
              <a:blipFill>
                <a:blip r:embed="rId8"/>
                <a:stretch>
                  <a:fillRect l="-11765" r="-678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C126F87B-E93B-92A2-1EA5-BCF35C29B80C}"/>
              </a:ext>
            </a:extLst>
          </p:cNvPr>
          <p:cNvCxnSpPr/>
          <p:nvPr/>
        </p:nvCxnSpPr>
        <p:spPr>
          <a:xfrm>
            <a:off x="7801096" y="3802039"/>
            <a:ext cx="0" cy="1304452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id="{9472F5F5-9344-9EF9-760E-FB8F515E277F}"/>
              </a:ext>
            </a:extLst>
          </p:cNvPr>
          <p:cNvCxnSpPr>
            <a:cxnSpLocks/>
          </p:cNvCxnSpPr>
          <p:nvPr/>
        </p:nvCxnSpPr>
        <p:spPr>
          <a:xfrm flipH="1" flipV="1">
            <a:off x="5344036" y="5075522"/>
            <a:ext cx="2489830" cy="1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ipse 34">
            <a:extLst>
              <a:ext uri="{FF2B5EF4-FFF2-40B4-BE49-F238E27FC236}">
                <a16:creationId xmlns:a16="http://schemas.microsoft.com/office/drawing/2014/main" id="{1E26655D-C611-D093-8911-2A2681DCF27A}"/>
              </a:ext>
            </a:extLst>
          </p:cNvPr>
          <p:cNvSpPr/>
          <p:nvPr/>
        </p:nvSpPr>
        <p:spPr>
          <a:xfrm>
            <a:off x="7730145" y="5000844"/>
            <a:ext cx="140677" cy="150725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65604FF-D568-6FE8-298D-B6BE08138863}"/>
                  </a:ext>
                </a:extLst>
              </p:cNvPr>
              <p:cNvSpPr/>
              <p:nvPr/>
            </p:nvSpPr>
            <p:spPr>
              <a:xfrm flipH="1">
                <a:off x="271317" y="3419363"/>
                <a:ext cx="1482099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pt-BR" sz="2800" b="1" i="1" cap="none" spc="0" dirty="0" smtClean="0">
                          <a:ln w="9525">
                            <a:solidFill>
                              <a:schemeClr val="bg1"/>
                            </a:solidFill>
                            <a:prstDash val="solid"/>
                          </a:ln>
                          <a:solidFill>
                            <a:srgbClr val="FF0000"/>
                          </a:solidFill>
                          <a:effectLst>
                            <a:outerShdw blurRad="12700" dist="38100" dir="2700000" algn="tl" rotWithShape="0">
                              <a:schemeClr val="bg1">
                                <a:lumMod val="50000"/>
                              </a:scheme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BR" sz="5400" b="1" cap="none" spc="0" dirty="0">
                  <a:ln w="9525">
                    <a:solidFill>
                      <a:schemeClr val="bg1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12700" dist="38100" dir="2700000" algn="tl" rotWithShape="0">
                      <a:schemeClr val="bg1">
                        <a:lumMod val="50000"/>
                      </a:scheme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Retângulo 13">
                <a:extLst>
                  <a:ext uri="{FF2B5EF4-FFF2-40B4-BE49-F238E27FC236}">
                    <a16:creationId xmlns:a16="http://schemas.microsoft.com/office/drawing/2014/main" id="{265604FF-D568-6FE8-298D-B6BE081388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71317" y="3419363"/>
                <a:ext cx="1482099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DEDC8A2D-F526-7893-A8B7-2ED0BA318189}"/>
              </a:ext>
            </a:extLst>
          </p:cNvPr>
          <p:cNvCxnSpPr>
            <a:cxnSpLocks/>
          </p:cNvCxnSpPr>
          <p:nvPr/>
        </p:nvCxnSpPr>
        <p:spPr>
          <a:xfrm rot="5400000">
            <a:off x="6425498" y="822488"/>
            <a:ext cx="0" cy="604800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773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352</Words>
  <Application>Microsoft Office PowerPoint</Application>
  <PresentationFormat>Widescreen</PresentationFormat>
  <Paragraphs>194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Simplificação  de  Radicais</dc:title>
  <dc:creator>José Roberto Ribeiro Júnior</dc:creator>
  <cp:lastModifiedBy>José Roberto Ribeiro Júnior</cp:lastModifiedBy>
  <cp:revision>25</cp:revision>
  <dcterms:created xsi:type="dcterms:W3CDTF">2023-03-03T14:24:12Z</dcterms:created>
  <dcterms:modified xsi:type="dcterms:W3CDTF">2023-07-23T05:09:44Z</dcterms:modified>
</cp:coreProperties>
</file>