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6" r:id="rId4"/>
    <p:sldId id="268" r:id="rId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C73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82" d="100"/>
          <a:sy n="82" d="100"/>
        </p:scale>
        <p:origin x="55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8E2E8A-7330-9FDB-9037-A185716E14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C454BA8-CFF0-ED2C-2364-C1508934E9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268FF98-4D8C-6422-F4A5-8E5AF50FC3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495C6-79DC-4231-8282-3CE3C02A89A5}" type="datetimeFigureOut">
              <a:rPr lang="pt-BR" smtClean="0"/>
              <a:t>16/07/2023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EC7AE92-207A-C34D-2B7B-33259EB7E6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08281A9-410A-2F03-CF76-145EE39780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CAEED-3483-47EC-89A7-016CE9C076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548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65D19E-BB4F-FE66-BA31-C61337D93A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BC286948-7B5F-92FE-777B-C93802E026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ED5DBED-7FF5-B6E0-D0D9-DB46F1C006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495C6-79DC-4231-8282-3CE3C02A89A5}" type="datetimeFigureOut">
              <a:rPr lang="pt-BR" smtClean="0"/>
              <a:t>16/07/2023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A905DD3-A6CC-C9E2-E927-9326B4C8E0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655D42B-3D09-A79D-90D9-C993646842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CAEED-3483-47EC-89A7-016CE9C076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0866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5DC213F-4935-8E97-1575-C246DF7D8CD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F8B9A4C7-1D78-6F72-C651-242405F305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4EB2C49-DB49-37CF-EA39-483B7D8351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495C6-79DC-4231-8282-3CE3C02A89A5}" type="datetimeFigureOut">
              <a:rPr lang="pt-BR" smtClean="0"/>
              <a:t>16/07/2023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02CC685-948E-9361-0F31-D03BD3373E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63FBE69-4AAA-A932-B334-00CCC57972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CAEED-3483-47EC-89A7-016CE9C076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257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EE9393-4646-551C-8EB1-295F4FE4BA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61578D8-D5F1-05D4-34F4-71582EC585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061F272-554C-49D7-5FE2-02D27F9D39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495C6-79DC-4231-8282-3CE3C02A89A5}" type="datetimeFigureOut">
              <a:rPr lang="pt-BR" smtClean="0"/>
              <a:t>16/07/2023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93B44D5-271E-3867-364E-5BC04C215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A85AD08-81D6-F50E-8804-973E2BC426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CAEED-3483-47EC-89A7-016CE9C076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4507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417A9EE-CFAA-2959-5847-7D9F353546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13A84BB-347A-13A0-9AC0-6F7A1DECF1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5E58153-24C8-8A34-B84A-1549708993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495C6-79DC-4231-8282-3CE3C02A89A5}" type="datetimeFigureOut">
              <a:rPr lang="pt-BR" smtClean="0"/>
              <a:t>16/07/2023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E31CBCE-72CB-9844-E944-14FE7818ED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5149263-60B0-B03D-4C91-F39CC37FA9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CAEED-3483-47EC-89A7-016CE9C076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14294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7BC3E3-FD43-405E-90C1-C7A43C68A0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2AF9439-55D0-B43C-F827-F8A9D1D1589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370D5B25-B5F5-7DA2-A6A7-1167A7F8FF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3869BF23-9D1E-0B2D-7A59-505A171DD9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495C6-79DC-4231-8282-3CE3C02A89A5}" type="datetimeFigureOut">
              <a:rPr lang="pt-BR" smtClean="0"/>
              <a:t>16/07/2023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86900EB-7262-AE2E-3FE1-6BBFA17A86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843B10F-A86D-D18E-6069-B4DC7E724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CAEED-3483-47EC-89A7-016CE9C076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2657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00678D3-AAE2-4D5F-458A-78F413EF46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EE6013E-2560-6967-69B2-E2EC2E355A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767167F9-FA42-52B8-2426-84ACDD5DD4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973CA2BA-D3A5-362B-6F53-B5EF15C59C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C5315DD9-BFD7-D969-CF57-938338A49B1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CCD6C0FC-03C3-E648-3708-C9FB1EE747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495C6-79DC-4231-8282-3CE3C02A89A5}" type="datetimeFigureOut">
              <a:rPr lang="pt-BR" smtClean="0"/>
              <a:t>16/07/2023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B926A493-F902-A8F5-E8A2-962CDE53F1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3A61E9AB-50D0-7711-8315-373004FD99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CAEED-3483-47EC-89A7-016CE9C076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5758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E3E6C0A-8186-F1E6-6542-512DE185B1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BDE5AC8F-3755-E386-CC3A-B744EC3A8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495C6-79DC-4231-8282-3CE3C02A89A5}" type="datetimeFigureOut">
              <a:rPr lang="pt-BR" smtClean="0"/>
              <a:t>16/07/2023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7B89FCB7-CC45-B2AF-DED6-601737AF25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59E4EADD-06C2-208A-5807-E49F2D93F6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CAEED-3483-47EC-89A7-016CE9C076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64539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9EE2A267-A504-CA38-8A23-7AA434983E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495C6-79DC-4231-8282-3CE3C02A89A5}" type="datetimeFigureOut">
              <a:rPr lang="pt-BR" smtClean="0"/>
              <a:t>16/07/2023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629443D0-2BA1-0EC0-AFCD-FC9259A3F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9E8F08C6-0C77-16B2-5352-63B4EF7615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CAEED-3483-47EC-89A7-016CE9C076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86580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687D00E-2D4D-304D-661E-5F0E764D30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6330572-26D8-4834-4B23-03EA0B81C8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94E83C59-405C-8BD5-FEEE-AB835421EA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D7AB0B4-3A64-724E-41C8-46384F7DFB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495C6-79DC-4231-8282-3CE3C02A89A5}" type="datetimeFigureOut">
              <a:rPr lang="pt-BR" smtClean="0"/>
              <a:t>16/07/2023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64D60E8-0F4F-17E5-AB63-B3B91A8CC0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474F11A-F8C9-534D-33FA-06DA52950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CAEED-3483-47EC-89A7-016CE9C076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67289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E6B8FF8-3816-1B96-4FBE-8D75A1323F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41789C26-A688-D84F-7D82-875E9206868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6840F6E5-8C21-D671-4EBA-A46241F6AC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3E41EAC8-008C-CB68-B52C-4F70CE8E6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495C6-79DC-4231-8282-3CE3C02A89A5}" type="datetimeFigureOut">
              <a:rPr lang="pt-BR" smtClean="0"/>
              <a:t>16/07/2023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CCBB310-34AC-E945-5368-E42B66990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C91636B-9554-6676-5E46-344B7419FE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CAEED-3483-47EC-89A7-016CE9C076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78604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37FFD92B-19B9-056C-1DD1-A7F051C917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4247BCD-93EB-5CED-87F8-FB1384D0F0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1B7E215-0115-FD4F-5F74-982988BDF4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0495C6-79DC-4231-8282-3CE3C02A89A5}" type="datetimeFigureOut">
              <a:rPr lang="pt-BR" smtClean="0"/>
              <a:t>16/07/2023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76642EF-E4EF-FC25-F7E4-178EED8240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F841856-D437-9DCD-6215-E2D6CEA0BC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BCAEED-3483-47EC-89A7-016CE9C076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1270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6.png"/><Relationship Id="rId7" Type="http://schemas.openxmlformats.org/officeDocument/2006/relationships/image" Target="../media/image1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10" Type="http://schemas.openxmlformats.org/officeDocument/2006/relationships/image" Target="../media/image22.png"/><Relationship Id="rId4" Type="http://schemas.openxmlformats.org/officeDocument/2006/relationships/image" Target="../media/image17.png"/><Relationship Id="rId9" Type="http://schemas.openxmlformats.org/officeDocument/2006/relationships/image" Target="../media/image21.png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image" Target="../media/image34.png"/><Relationship Id="rId18" Type="http://schemas.openxmlformats.org/officeDocument/2006/relationships/image" Target="../media/image39.png"/><Relationship Id="rId26" Type="http://schemas.openxmlformats.org/officeDocument/2006/relationships/image" Target="../media/image47.png"/><Relationship Id="rId3" Type="http://schemas.openxmlformats.org/officeDocument/2006/relationships/image" Target="../media/image24.png"/><Relationship Id="rId21" Type="http://schemas.openxmlformats.org/officeDocument/2006/relationships/image" Target="../media/image42.png"/><Relationship Id="rId7" Type="http://schemas.openxmlformats.org/officeDocument/2006/relationships/image" Target="../media/image28.png"/><Relationship Id="rId12" Type="http://schemas.openxmlformats.org/officeDocument/2006/relationships/image" Target="../media/image33.png"/><Relationship Id="rId17" Type="http://schemas.openxmlformats.org/officeDocument/2006/relationships/image" Target="../media/image38.png"/><Relationship Id="rId25" Type="http://schemas.openxmlformats.org/officeDocument/2006/relationships/image" Target="../media/image46.png"/><Relationship Id="rId33" Type="http://schemas.openxmlformats.org/officeDocument/2006/relationships/image" Target="../media/image54.png"/><Relationship Id="rId2" Type="http://schemas.openxmlformats.org/officeDocument/2006/relationships/image" Target="../media/image23.png"/><Relationship Id="rId16" Type="http://schemas.openxmlformats.org/officeDocument/2006/relationships/image" Target="../media/image37.png"/><Relationship Id="rId20" Type="http://schemas.openxmlformats.org/officeDocument/2006/relationships/image" Target="../media/image41.png"/><Relationship Id="rId29" Type="http://schemas.openxmlformats.org/officeDocument/2006/relationships/image" Target="../media/image5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11" Type="http://schemas.openxmlformats.org/officeDocument/2006/relationships/image" Target="../media/image32.png"/><Relationship Id="rId24" Type="http://schemas.openxmlformats.org/officeDocument/2006/relationships/image" Target="../media/image45.png"/><Relationship Id="rId32" Type="http://schemas.openxmlformats.org/officeDocument/2006/relationships/image" Target="../media/image53.png"/><Relationship Id="rId5" Type="http://schemas.openxmlformats.org/officeDocument/2006/relationships/image" Target="../media/image26.png"/><Relationship Id="rId15" Type="http://schemas.openxmlformats.org/officeDocument/2006/relationships/image" Target="../media/image36.png"/><Relationship Id="rId23" Type="http://schemas.openxmlformats.org/officeDocument/2006/relationships/image" Target="../media/image44.png"/><Relationship Id="rId28" Type="http://schemas.openxmlformats.org/officeDocument/2006/relationships/image" Target="../media/image49.png"/><Relationship Id="rId10" Type="http://schemas.openxmlformats.org/officeDocument/2006/relationships/image" Target="../media/image31.png"/><Relationship Id="rId19" Type="http://schemas.openxmlformats.org/officeDocument/2006/relationships/image" Target="../media/image40.png"/><Relationship Id="rId31" Type="http://schemas.openxmlformats.org/officeDocument/2006/relationships/image" Target="../media/image52.png"/><Relationship Id="rId4" Type="http://schemas.openxmlformats.org/officeDocument/2006/relationships/image" Target="../media/image25.png"/><Relationship Id="rId9" Type="http://schemas.openxmlformats.org/officeDocument/2006/relationships/image" Target="../media/image30.png"/><Relationship Id="rId14" Type="http://schemas.openxmlformats.org/officeDocument/2006/relationships/image" Target="../media/image35.png"/><Relationship Id="rId22" Type="http://schemas.openxmlformats.org/officeDocument/2006/relationships/image" Target="../media/image43.png"/><Relationship Id="rId27" Type="http://schemas.openxmlformats.org/officeDocument/2006/relationships/image" Target="../media/image48.png"/><Relationship Id="rId30" Type="http://schemas.openxmlformats.org/officeDocument/2006/relationships/image" Target="../media/image51.png"/><Relationship Id="rId8" Type="http://schemas.openxmlformats.org/officeDocument/2006/relationships/image" Target="../media/image29.png"/></Relationships>
</file>

<file path=ppt/slides/_rels/slide4.xml.rels><?xml version="1.0" encoding="UTF-8" standalone="yes"?>
<Relationships xmlns="http://schemas.openxmlformats.org/package/2006/relationships"><Relationship Id="rId13" Type="http://schemas.openxmlformats.org/officeDocument/2006/relationships/image" Target="../media/image34.png"/><Relationship Id="rId18" Type="http://schemas.openxmlformats.org/officeDocument/2006/relationships/image" Target="../media/image39.png"/><Relationship Id="rId26" Type="http://schemas.openxmlformats.org/officeDocument/2006/relationships/image" Target="../media/image47.png"/><Relationship Id="rId3" Type="http://schemas.openxmlformats.org/officeDocument/2006/relationships/image" Target="../media/image24.png"/><Relationship Id="rId21" Type="http://schemas.openxmlformats.org/officeDocument/2006/relationships/image" Target="../media/image42.png"/><Relationship Id="rId34" Type="http://schemas.openxmlformats.org/officeDocument/2006/relationships/image" Target="../media/image55.png"/><Relationship Id="rId7" Type="http://schemas.openxmlformats.org/officeDocument/2006/relationships/image" Target="../media/image28.png"/><Relationship Id="rId12" Type="http://schemas.openxmlformats.org/officeDocument/2006/relationships/image" Target="../media/image33.png"/><Relationship Id="rId17" Type="http://schemas.openxmlformats.org/officeDocument/2006/relationships/image" Target="../media/image38.png"/><Relationship Id="rId25" Type="http://schemas.openxmlformats.org/officeDocument/2006/relationships/image" Target="../media/image46.png"/><Relationship Id="rId33" Type="http://schemas.openxmlformats.org/officeDocument/2006/relationships/image" Target="../media/image54.png"/><Relationship Id="rId2" Type="http://schemas.openxmlformats.org/officeDocument/2006/relationships/image" Target="../media/image23.png"/><Relationship Id="rId16" Type="http://schemas.openxmlformats.org/officeDocument/2006/relationships/image" Target="../media/image37.png"/><Relationship Id="rId20" Type="http://schemas.openxmlformats.org/officeDocument/2006/relationships/image" Target="../media/image41.png"/><Relationship Id="rId29" Type="http://schemas.openxmlformats.org/officeDocument/2006/relationships/image" Target="../media/image5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11" Type="http://schemas.openxmlformats.org/officeDocument/2006/relationships/image" Target="../media/image32.png"/><Relationship Id="rId24" Type="http://schemas.openxmlformats.org/officeDocument/2006/relationships/image" Target="../media/image45.png"/><Relationship Id="rId32" Type="http://schemas.openxmlformats.org/officeDocument/2006/relationships/image" Target="../media/image53.png"/><Relationship Id="rId5" Type="http://schemas.openxmlformats.org/officeDocument/2006/relationships/image" Target="../media/image26.png"/><Relationship Id="rId15" Type="http://schemas.openxmlformats.org/officeDocument/2006/relationships/image" Target="../media/image36.png"/><Relationship Id="rId23" Type="http://schemas.openxmlformats.org/officeDocument/2006/relationships/image" Target="../media/image44.png"/><Relationship Id="rId28" Type="http://schemas.openxmlformats.org/officeDocument/2006/relationships/image" Target="../media/image49.png"/><Relationship Id="rId10" Type="http://schemas.openxmlformats.org/officeDocument/2006/relationships/image" Target="../media/image31.png"/><Relationship Id="rId19" Type="http://schemas.openxmlformats.org/officeDocument/2006/relationships/image" Target="../media/image40.png"/><Relationship Id="rId31" Type="http://schemas.openxmlformats.org/officeDocument/2006/relationships/image" Target="../media/image52.png"/><Relationship Id="rId4" Type="http://schemas.openxmlformats.org/officeDocument/2006/relationships/image" Target="../media/image25.png"/><Relationship Id="rId9" Type="http://schemas.openxmlformats.org/officeDocument/2006/relationships/image" Target="../media/image30.png"/><Relationship Id="rId14" Type="http://schemas.openxmlformats.org/officeDocument/2006/relationships/image" Target="../media/image35.png"/><Relationship Id="rId22" Type="http://schemas.openxmlformats.org/officeDocument/2006/relationships/image" Target="../media/image43.png"/><Relationship Id="rId27" Type="http://schemas.openxmlformats.org/officeDocument/2006/relationships/image" Target="../media/image48.png"/><Relationship Id="rId30" Type="http://schemas.openxmlformats.org/officeDocument/2006/relationships/image" Target="../media/image51.png"/><Relationship Id="rId8" Type="http://schemas.openxmlformats.org/officeDocument/2006/relationships/image" Target="../media/image2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>
            <a:extLst>
              <a:ext uri="{FF2B5EF4-FFF2-40B4-BE49-F238E27FC236}">
                <a16:creationId xmlns:a16="http://schemas.microsoft.com/office/drawing/2014/main" id="{E6781396-8CD4-E973-757B-450E17408A57}"/>
              </a:ext>
            </a:extLst>
          </p:cNvPr>
          <p:cNvSpPr/>
          <p:nvPr/>
        </p:nvSpPr>
        <p:spPr>
          <a:xfrm>
            <a:off x="2592529" y="2430322"/>
            <a:ext cx="7006942" cy="15670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lnSpc>
                <a:spcPts val="11520"/>
              </a:lnSpc>
            </a:pPr>
            <a:r>
              <a:rPr lang="pt-BR" sz="96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Parábola</a:t>
            </a:r>
          </a:p>
        </p:txBody>
      </p:sp>
    </p:spTree>
    <p:extLst>
      <p:ext uri="{BB962C8B-B14F-4D97-AF65-F5344CB8AC3E}">
        <p14:creationId xmlns:p14="http://schemas.microsoft.com/office/powerpoint/2010/main" val="4096202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F7C5697F-9241-9C0E-1BF3-87E5D13F9A6C}"/>
              </a:ext>
            </a:extLst>
          </p:cNvPr>
          <p:cNvSpPr txBox="1"/>
          <p:nvPr/>
        </p:nvSpPr>
        <p:spPr>
          <a:xfrm>
            <a:off x="662475" y="681135"/>
            <a:ext cx="10683551" cy="6718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800" dirty="0"/>
              <a:t>Encontre a função de segundo grau cujo gráfico encontra-se abaixo.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aixaDeTexto 2">
                <a:extLst>
                  <a:ext uri="{FF2B5EF4-FFF2-40B4-BE49-F238E27FC236}">
                    <a16:creationId xmlns:a16="http://schemas.microsoft.com/office/drawing/2014/main" id="{93326778-4C14-C535-66A8-FEF484341DC0}"/>
                  </a:ext>
                </a:extLst>
              </p:cNvPr>
              <p:cNvSpPr txBox="1"/>
              <p:nvPr/>
            </p:nvSpPr>
            <p:spPr>
              <a:xfrm>
                <a:off x="7952387" y="1679157"/>
                <a:ext cx="360125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8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pt-BR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pt-BR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sz="2800" b="0" i="1" smtClean="0">
                          <a:latin typeface="Cambria Math" panose="02040503050406030204" pitchFamily="18" charset="0"/>
                        </a:rPr>
                        <m:t>𝑎</m:t>
                      </m:r>
                      <m:sSup>
                        <m:sSupPr>
                          <m:ctrlPr>
                            <a:rPr lang="pt-BR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pt-BR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pt-BR" sz="2800" b="0" i="1" smtClean="0">
                          <a:latin typeface="Cambria Math" panose="02040503050406030204" pitchFamily="18" charset="0"/>
                        </a:rPr>
                        <m:t>𝑏𝑥</m:t>
                      </m:r>
                      <m:r>
                        <a:rPr lang="pt-BR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pt-BR" sz="28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pt-BR" sz="2800" dirty="0"/>
              </a:p>
            </p:txBody>
          </p:sp>
        </mc:Choice>
        <mc:Fallback xmlns="">
          <p:sp>
            <p:nvSpPr>
              <p:cNvPr id="3" name="CaixaDeTexto 2">
                <a:extLst>
                  <a:ext uri="{FF2B5EF4-FFF2-40B4-BE49-F238E27FC236}">
                    <a16:creationId xmlns:a16="http://schemas.microsoft.com/office/drawing/2014/main" id="{93326778-4C14-C535-66A8-FEF484341D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52387" y="1679157"/>
                <a:ext cx="3601257" cy="52322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aixaDeTexto 4">
                <a:extLst>
                  <a:ext uri="{FF2B5EF4-FFF2-40B4-BE49-F238E27FC236}">
                    <a16:creationId xmlns:a16="http://schemas.microsoft.com/office/drawing/2014/main" id="{AF5D5701-92D1-0DE4-EC1F-5B7AFDCF11F5}"/>
                  </a:ext>
                </a:extLst>
              </p:cNvPr>
              <p:cNvSpPr txBox="1"/>
              <p:nvPr/>
            </p:nvSpPr>
            <p:spPr>
              <a:xfrm>
                <a:off x="7883227" y="2451060"/>
                <a:ext cx="136849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8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pt-BR" sz="2800" b="0" i="1" smtClean="0">
                          <a:latin typeface="Cambria Math" panose="02040503050406030204" pitchFamily="18" charset="0"/>
                        </a:rPr>
                        <m:t>=?</m:t>
                      </m:r>
                    </m:oMath>
                  </m:oMathPara>
                </a14:m>
                <a:endParaRPr lang="pt-BR" sz="2800" dirty="0"/>
              </a:p>
            </p:txBody>
          </p:sp>
        </mc:Choice>
        <mc:Fallback xmlns="">
          <p:sp>
            <p:nvSpPr>
              <p:cNvPr id="5" name="CaixaDeTexto 4">
                <a:extLst>
                  <a:ext uri="{FF2B5EF4-FFF2-40B4-BE49-F238E27FC236}">
                    <a16:creationId xmlns:a16="http://schemas.microsoft.com/office/drawing/2014/main" id="{AF5D5701-92D1-0DE4-EC1F-5B7AFDCF11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83227" y="2451060"/>
                <a:ext cx="1368494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aixaDeTexto 13">
                <a:extLst>
                  <a:ext uri="{FF2B5EF4-FFF2-40B4-BE49-F238E27FC236}">
                    <a16:creationId xmlns:a16="http://schemas.microsoft.com/office/drawing/2014/main" id="{72C825CD-915A-8C39-B4CB-B159F61038AB}"/>
                  </a:ext>
                </a:extLst>
              </p:cNvPr>
              <p:cNvSpPr txBox="1"/>
              <p:nvPr/>
            </p:nvSpPr>
            <p:spPr>
              <a:xfrm>
                <a:off x="9068930" y="2450969"/>
                <a:ext cx="136849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800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pt-BR" sz="2800" b="0" i="1" smtClean="0">
                          <a:latin typeface="Cambria Math" panose="02040503050406030204" pitchFamily="18" charset="0"/>
                        </a:rPr>
                        <m:t>=?</m:t>
                      </m:r>
                    </m:oMath>
                  </m:oMathPara>
                </a14:m>
                <a:endParaRPr lang="pt-BR" sz="2800" dirty="0"/>
              </a:p>
            </p:txBody>
          </p:sp>
        </mc:Choice>
        <mc:Fallback xmlns="">
          <p:sp>
            <p:nvSpPr>
              <p:cNvPr id="14" name="CaixaDeTexto 13">
                <a:extLst>
                  <a:ext uri="{FF2B5EF4-FFF2-40B4-BE49-F238E27FC236}">
                    <a16:creationId xmlns:a16="http://schemas.microsoft.com/office/drawing/2014/main" id="{72C825CD-915A-8C39-B4CB-B159F61038A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68930" y="2450969"/>
                <a:ext cx="1368494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aixaDeTexto 14">
                <a:extLst>
                  <a:ext uri="{FF2B5EF4-FFF2-40B4-BE49-F238E27FC236}">
                    <a16:creationId xmlns:a16="http://schemas.microsoft.com/office/drawing/2014/main" id="{B16D08D6-D0C8-BFA3-92E8-7060C7126537}"/>
                  </a:ext>
                </a:extLst>
              </p:cNvPr>
              <p:cNvSpPr txBox="1"/>
              <p:nvPr/>
            </p:nvSpPr>
            <p:spPr>
              <a:xfrm>
                <a:off x="10313432" y="2457908"/>
                <a:ext cx="136849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800" b="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pt-BR" sz="2800" b="0" i="1" smtClean="0">
                          <a:latin typeface="Cambria Math" panose="02040503050406030204" pitchFamily="18" charset="0"/>
                        </a:rPr>
                        <m:t>=?</m:t>
                      </m:r>
                    </m:oMath>
                  </m:oMathPara>
                </a14:m>
                <a:endParaRPr lang="pt-BR" sz="2800" dirty="0"/>
              </a:p>
            </p:txBody>
          </p:sp>
        </mc:Choice>
        <mc:Fallback xmlns="">
          <p:sp>
            <p:nvSpPr>
              <p:cNvPr id="15" name="CaixaDeTexto 14">
                <a:extLst>
                  <a:ext uri="{FF2B5EF4-FFF2-40B4-BE49-F238E27FC236}">
                    <a16:creationId xmlns:a16="http://schemas.microsoft.com/office/drawing/2014/main" id="{B16D08D6-D0C8-BFA3-92E8-7060C71265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13432" y="2457908"/>
                <a:ext cx="1368494" cy="5232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aixaDeTexto 16">
                <a:extLst>
                  <a:ext uri="{FF2B5EF4-FFF2-40B4-BE49-F238E27FC236}">
                    <a16:creationId xmlns:a16="http://schemas.microsoft.com/office/drawing/2014/main" id="{9C6C747A-4A98-85F1-4799-6E5EAF55603A}"/>
                  </a:ext>
                </a:extLst>
              </p:cNvPr>
              <p:cNvSpPr txBox="1"/>
              <p:nvPr/>
            </p:nvSpPr>
            <p:spPr>
              <a:xfrm>
                <a:off x="221051" y="2664356"/>
                <a:ext cx="2385633" cy="5786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pt-BR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pt-B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pt-BR" sz="2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pt-BR" sz="2800" dirty="0"/>
              </a:p>
            </p:txBody>
          </p:sp>
        </mc:Choice>
        <mc:Fallback xmlns="">
          <p:sp>
            <p:nvSpPr>
              <p:cNvPr id="17" name="CaixaDeTexto 16">
                <a:extLst>
                  <a:ext uri="{FF2B5EF4-FFF2-40B4-BE49-F238E27FC236}">
                    <a16:creationId xmlns:a16="http://schemas.microsoft.com/office/drawing/2014/main" id="{9C6C747A-4A98-85F1-4799-6E5EAF5560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1051" y="2664356"/>
                <a:ext cx="2385633" cy="57868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Imagem 11">
            <a:extLst>
              <a:ext uri="{FF2B5EF4-FFF2-40B4-BE49-F238E27FC236}">
                <a16:creationId xmlns:a16="http://schemas.microsoft.com/office/drawing/2014/main" id="{B0AC56F6-5349-3841-7BCA-3504B8198CB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865898" y="1563213"/>
            <a:ext cx="4758115" cy="5040000"/>
          </a:xfrm>
          <a:prstGeom prst="rect">
            <a:avLst/>
          </a:prstGeom>
        </p:spPr>
      </p:pic>
      <p:cxnSp>
        <p:nvCxnSpPr>
          <p:cNvPr id="18" name="Conector reto 17">
            <a:extLst>
              <a:ext uri="{FF2B5EF4-FFF2-40B4-BE49-F238E27FC236}">
                <a16:creationId xmlns:a16="http://schemas.microsoft.com/office/drawing/2014/main" id="{6797323F-1661-51C1-ADB7-CFDAAB19C026}"/>
              </a:ext>
            </a:extLst>
          </p:cNvPr>
          <p:cNvCxnSpPr>
            <a:cxnSpLocks/>
          </p:cNvCxnSpPr>
          <p:nvPr/>
        </p:nvCxnSpPr>
        <p:spPr>
          <a:xfrm>
            <a:off x="3435474" y="3623737"/>
            <a:ext cx="0" cy="839972"/>
          </a:xfrm>
          <a:prstGeom prst="line">
            <a:avLst/>
          </a:prstGeom>
          <a:ln w="285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Fluxograma: Conector 21">
            <a:extLst>
              <a:ext uri="{FF2B5EF4-FFF2-40B4-BE49-F238E27FC236}">
                <a16:creationId xmlns:a16="http://schemas.microsoft.com/office/drawing/2014/main" id="{ACA09D3C-DE4F-123E-BC9A-CDE6600403F3}"/>
              </a:ext>
            </a:extLst>
          </p:cNvPr>
          <p:cNvSpPr/>
          <p:nvPr/>
        </p:nvSpPr>
        <p:spPr>
          <a:xfrm>
            <a:off x="4246637" y="6157201"/>
            <a:ext cx="123092" cy="138750"/>
          </a:xfrm>
          <a:prstGeom prst="flowChartConnector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" name="Fluxograma: Conector 22">
            <a:extLst>
              <a:ext uri="{FF2B5EF4-FFF2-40B4-BE49-F238E27FC236}">
                <a16:creationId xmlns:a16="http://schemas.microsoft.com/office/drawing/2014/main" id="{5AAE6D77-F4F6-CE21-F9C4-CDBDD542813F}"/>
              </a:ext>
            </a:extLst>
          </p:cNvPr>
          <p:cNvSpPr/>
          <p:nvPr/>
        </p:nvSpPr>
        <p:spPr>
          <a:xfrm>
            <a:off x="5131695" y="5250541"/>
            <a:ext cx="123092" cy="138750"/>
          </a:xfrm>
          <a:prstGeom prst="flowChartConnector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24" name="Conector reto 23">
            <a:extLst>
              <a:ext uri="{FF2B5EF4-FFF2-40B4-BE49-F238E27FC236}">
                <a16:creationId xmlns:a16="http://schemas.microsoft.com/office/drawing/2014/main" id="{D69DF02E-C784-5330-418D-81D065138B62}"/>
              </a:ext>
            </a:extLst>
          </p:cNvPr>
          <p:cNvCxnSpPr>
            <a:cxnSpLocks/>
          </p:cNvCxnSpPr>
          <p:nvPr/>
        </p:nvCxnSpPr>
        <p:spPr>
          <a:xfrm>
            <a:off x="3435474" y="3574026"/>
            <a:ext cx="1757767" cy="0"/>
          </a:xfrm>
          <a:prstGeom prst="line">
            <a:avLst/>
          </a:prstGeom>
          <a:ln w="285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Fluxograma: Conector 28">
            <a:extLst>
              <a:ext uri="{FF2B5EF4-FFF2-40B4-BE49-F238E27FC236}">
                <a16:creationId xmlns:a16="http://schemas.microsoft.com/office/drawing/2014/main" id="{AFD0B9F1-3501-2E69-6E02-941A12B19605}"/>
              </a:ext>
            </a:extLst>
          </p:cNvPr>
          <p:cNvSpPr/>
          <p:nvPr/>
        </p:nvSpPr>
        <p:spPr>
          <a:xfrm>
            <a:off x="3376482" y="3504651"/>
            <a:ext cx="123092" cy="138750"/>
          </a:xfrm>
          <a:prstGeom prst="flowChartConnector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30" name="Conector reto 29">
            <a:extLst>
              <a:ext uri="{FF2B5EF4-FFF2-40B4-BE49-F238E27FC236}">
                <a16:creationId xmlns:a16="http://schemas.microsoft.com/office/drawing/2014/main" id="{D2B45F9B-1D99-3869-436A-641533B90891}"/>
              </a:ext>
            </a:extLst>
          </p:cNvPr>
          <p:cNvCxnSpPr>
            <a:cxnSpLocks/>
          </p:cNvCxnSpPr>
          <p:nvPr/>
        </p:nvCxnSpPr>
        <p:spPr>
          <a:xfrm>
            <a:off x="4308183" y="4463709"/>
            <a:ext cx="0" cy="1762867"/>
          </a:xfrm>
          <a:prstGeom prst="line">
            <a:avLst/>
          </a:prstGeom>
          <a:ln w="285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reto 31">
            <a:extLst>
              <a:ext uri="{FF2B5EF4-FFF2-40B4-BE49-F238E27FC236}">
                <a16:creationId xmlns:a16="http://schemas.microsoft.com/office/drawing/2014/main" id="{796E1E21-A333-B78E-2B33-4A8B9F214420}"/>
              </a:ext>
            </a:extLst>
          </p:cNvPr>
          <p:cNvCxnSpPr>
            <a:cxnSpLocks/>
          </p:cNvCxnSpPr>
          <p:nvPr/>
        </p:nvCxnSpPr>
        <p:spPr>
          <a:xfrm>
            <a:off x="4314357" y="6226576"/>
            <a:ext cx="878884" cy="0"/>
          </a:xfrm>
          <a:prstGeom prst="line">
            <a:avLst/>
          </a:prstGeom>
          <a:ln w="285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CaixaDeTexto 33">
                <a:extLst>
                  <a:ext uri="{FF2B5EF4-FFF2-40B4-BE49-F238E27FC236}">
                    <a16:creationId xmlns:a16="http://schemas.microsoft.com/office/drawing/2014/main" id="{AFEE49ED-3EB3-FFB1-FA52-E933278242EF}"/>
                  </a:ext>
                </a:extLst>
              </p:cNvPr>
              <p:cNvSpPr txBox="1"/>
              <p:nvPr/>
            </p:nvSpPr>
            <p:spPr>
              <a:xfrm>
                <a:off x="662475" y="3243041"/>
                <a:ext cx="135605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pt-BR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−2, 1  </m:t>
                          </m:r>
                        </m:e>
                      </m:d>
                    </m:oMath>
                  </m:oMathPara>
                </a14:m>
                <a:endParaRPr lang="pt-BR" sz="2800" dirty="0"/>
              </a:p>
            </p:txBody>
          </p:sp>
        </mc:Choice>
        <mc:Fallback xmlns="">
          <p:sp>
            <p:nvSpPr>
              <p:cNvPr id="34" name="CaixaDeTexto 33">
                <a:extLst>
                  <a:ext uri="{FF2B5EF4-FFF2-40B4-BE49-F238E27FC236}">
                    <a16:creationId xmlns:a16="http://schemas.microsoft.com/office/drawing/2014/main" id="{AFEE49ED-3EB3-FFB1-FA52-E933278242E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475" y="3243041"/>
                <a:ext cx="1356051" cy="52322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CaixaDeTexto 34">
                <a:extLst>
                  <a:ext uri="{FF2B5EF4-FFF2-40B4-BE49-F238E27FC236}">
                    <a16:creationId xmlns:a16="http://schemas.microsoft.com/office/drawing/2014/main" id="{868AA227-02D6-4894-A201-7538FE23F3A8}"/>
                  </a:ext>
                </a:extLst>
              </p:cNvPr>
              <p:cNvSpPr txBox="1"/>
              <p:nvPr/>
            </p:nvSpPr>
            <p:spPr>
              <a:xfrm>
                <a:off x="614369" y="3766261"/>
                <a:ext cx="135605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pt-BR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−1, −2 </m:t>
                          </m:r>
                        </m:e>
                      </m:d>
                    </m:oMath>
                  </m:oMathPara>
                </a14:m>
                <a:endParaRPr lang="pt-BR" sz="2800" dirty="0"/>
              </a:p>
            </p:txBody>
          </p:sp>
        </mc:Choice>
        <mc:Fallback xmlns="">
          <p:sp>
            <p:nvSpPr>
              <p:cNvPr id="35" name="CaixaDeTexto 34">
                <a:extLst>
                  <a:ext uri="{FF2B5EF4-FFF2-40B4-BE49-F238E27FC236}">
                    <a16:creationId xmlns:a16="http://schemas.microsoft.com/office/drawing/2014/main" id="{868AA227-02D6-4894-A201-7538FE23F3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4369" y="3766261"/>
                <a:ext cx="1356051" cy="523220"/>
              </a:xfrm>
              <a:prstGeom prst="rect">
                <a:avLst/>
              </a:prstGeom>
              <a:blipFill>
                <a:blip r:embed="rId9"/>
                <a:stretch>
                  <a:fillRect r="-991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CaixaDeTexto 35">
                <a:extLst>
                  <a:ext uri="{FF2B5EF4-FFF2-40B4-BE49-F238E27FC236}">
                    <a16:creationId xmlns:a16="http://schemas.microsoft.com/office/drawing/2014/main" id="{9DC56A46-6C40-0286-2AD6-8BDC261C365D}"/>
                  </a:ext>
                </a:extLst>
              </p:cNvPr>
              <p:cNvSpPr txBox="1"/>
              <p:nvPr/>
            </p:nvSpPr>
            <p:spPr>
              <a:xfrm>
                <a:off x="680255" y="4289481"/>
                <a:ext cx="135605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pt-BR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0, −1 </m:t>
                          </m:r>
                        </m:e>
                      </m:d>
                    </m:oMath>
                  </m:oMathPara>
                </a14:m>
                <a:endParaRPr lang="pt-BR" sz="2800" dirty="0"/>
              </a:p>
            </p:txBody>
          </p:sp>
        </mc:Choice>
        <mc:Fallback xmlns="">
          <p:sp>
            <p:nvSpPr>
              <p:cNvPr id="36" name="CaixaDeTexto 35">
                <a:extLst>
                  <a:ext uri="{FF2B5EF4-FFF2-40B4-BE49-F238E27FC236}">
                    <a16:creationId xmlns:a16="http://schemas.microsoft.com/office/drawing/2014/main" id="{9DC56A46-6C40-0286-2AD6-8BDC261C365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255" y="4289481"/>
                <a:ext cx="1356051" cy="52322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5111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14" grpId="0"/>
      <p:bldP spid="15" grpId="0"/>
      <p:bldP spid="17" grpId="0"/>
      <p:bldP spid="22" grpId="0" animBg="1"/>
      <p:bldP spid="23" grpId="0" animBg="1"/>
      <p:bldP spid="29" grpId="0" animBg="1"/>
      <p:bldP spid="34" grpId="0"/>
      <p:bldP spid="35" grpId="0"/>
      <p:bldP spid="3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F7C5697F-9241-9C0E-1BF3-87E5D13F9A6C}"/>
              </a:ext>
            </a:extLst>
          </p:cNvPr>
          <p:cNvSpPr txBox="1"/>
          <p:nvPr/>
        </p:nvSpPr>
        <p:spPr>
          <a:xfrm>
            <a:off x="662475" y="681135"/>
            <a:ext cx="10683551" cy="6718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800" dirty="0"/>
              <a:t>Sol.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aixaDeTexto 2">
                <a:extLst>
                  <a:ext uri="{FF2B5EF4-FFF2-40B4-BE49-F238E27FC236}">
                    <a16:creationId xmlns:a16="http://schemas.microsoft.com/office/drawing/2014/main" id="{93326778-4C14-C535-66A8-FEF484341DC0}"/>
                  </a:ext>
                </a:extLst>
              </p:cNvPr>
              <p:cNvSpPr txBox="1"/>
              <p:nvPr/>
            </p:nvSpPr>
            <p:spPr>
              <a:xfrm>
                <a:off x="101811" y="1752372"/>
                <a:ext cx="360125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8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pt-BR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pt-BR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sz="2800" b="0" i="1" smtClean="0">
                          <a:latin typeface="Cambria Math" panose="02040503050406030204" pitchFamily="18" charset="0"/>
                        </a:rPr>
                        <m:t>𝑎</m:t>
                      </m:r>
                      <m:sSup>
                        <m:sSupPr>
                          <m:ctrlPr>
                            <a:rPr lang="pt-BR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pt-BR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pt-BR" sz="2800" b="0" i="1" smtClean="0">
                          <a:latin typeface="Cambria Math" panose="02040503050406030204" pitchFamily="18" charset="0"/>
                        </a:rPr>
                        <m:t>𝑏𝑥</m:t>
                      </m:r>
                      <m:r>
                        <a:rPr lang="pt-BR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pt-BR" sz="28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pt-BR" sz="2800" dirty="0"/>
              </a:p>
            </p:txBody>
          </p:sp>
        </mc:Choice>
        <mc:Fallback xmlns="">
          <p:sp>
            <p:nvSpPr>
              <p:cNvPr id="3" name="CaixaDeTexto 2">
                <a:extLst>
                  <a:ext uri="{FF2B5EF4-FFF2-40B4-BE49-F238E27FC236}">
                    <a16:creationId xmlns:a16="http://schemas.microsoft.com/office/drawing/2014/main" id="{93326778-4C14-C535-66A8-FEF484341D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811" y="1752372"/>
                <a:ext cx="3601257" cy="52322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aixaDeTexto 4">
                <a:extLst>
                  <a:ext uri="{FF2B5EF4-FFF2-40B4-BE49-F238E27FC236}">
                    <a16:creationId xmlns:a16="http://schemas.microsoft.com/office/drawing/2014/main" id="{AF5D5701-92D1-0DE4-EC1F-5B7AFDCF11F5}"/>
                  </a:ext>
                </a:extLst>
              </p:cNvPr>
              <p:cNvSpPr txBox="1"/>
              <p:nvPr/>
            </p:nvSpPr>
            <p:spPr>
              <a:xfrm>
                <a:off x="0" y="2350445"/>
                <a:ext cx="136849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8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pt-BR" sz="2800" b="0" i="1" smtClean="0">
                          <a:latin typeface="Cambria Math" panose="02040503050406030204" pitchFamily="18" charset="0"/>
                        </a:rPr>
                        <m:t>=?</m:t>
                      </m:r>
                    </m:oMath>
                  </m:oMathPara>
                </a14:m>
                <a:endParaRPr lang="pt-BR" sz="2800" dirty="0"/>
              </a:p>
            </p:txBody>
          </p:sp>
        </mc:Choice>
        <mc:Fallback xmlns="">
          <p:sp>
            <p:nvSpPr>
              <p:cNvPr id="5" name="CaixaDeTexto 4">
                <a:extLst>
                  <a:ext uri="{FF2B5EF4-FFF2-40B4-BE49-F238E27FC236}">
                    <a16:creationId xmlns:a16="http://schemas.microsoft.com/office/drawing/2014/main" id="{AF5D5701-92D1-0DE4-EC1F-5B7AFDCF11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350445"/>
                <a:ext cx="1368494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aixaDeTexto 13">
                <a:extLst>
                  <a:ext uri="{FF2B5EF4-FFF2-40B4-BE49-F238E27FC236}">
                    <a16:creationId xmlns:a16="http://schemas.microsoft.com/office/drawing/2014/main" id="{72C825CD-915A-8C39-B4CB-B159F61038AB}"/>
                  </a:ext>
                </a:extLst>
              </p:cNvPr>
              <p:cNvSpPr txBox="1"/>
              <p:nvPr/>
            </p:nvSpPr>
            <p:spPr>
              <a:xfrm>
                <a:off x="1185703" y="2350445"/>
                <a:ext cx="136849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800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pt-BR" sz="2800" b="0" i="1" smtClean="0">
                          <a:latin typeface="Cambria Math" panose="02040503050406030204" pitchFamily="18" charset="0"/>
                        </a:rPr>
                        <m:t>=?</m:t>
                      </m:r>
                    </m:oMath>
                  </m:oMathPara>
                </a14:m>
                <a:endParaRPr lang="pt-BR" sz="2800" dirty="0"/>
              </a:p>
            </p:txBody>
          </p:sp>
        </mc:Choice>
        <mc:Fallback xmlns="">
          <p:sp>
            <p:nvSpPr>
              <p:cNvPr id="14" name="CaixaDeTexto 13">
                <a:extLst>
                  <a:ext uri="{FF2B5EF4-FFF2-40B4-BE49-F238E27FC236}">
                    <a16:creationId xmlns:a16="http://schemas.microsoft.com/office/drawing/2014/main" id="{72C825CD-915A-8C39-B4CB-B159F61038A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5703" y="2350445"/>
                <a:ext cx="1368494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aixaDeTexto 14">
                <a:extLst>
                  <a:ext uri="{FF2B5EF4-FFF2-40B4-BE49-F238E27FC236}">
                    <a16:creationId xmlns:a16="http://schemas.microsoft.com/office/drawing/2014/main" id="{B16D08D6-D0C8-BFA3-92E8-7060C7126537}"/>
                  </a:ext>
                </a:extLst>
              </p:cNvPr>
              <p:cNvSpPr txBox="1"/>
              <p:nvPr/>
            </p:nvSpPr>
            <p:spPr>
              <a:xfrm>
                <a:off x="2430205" y="2354203"/>
                <a:ext cx="136849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800" b="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pt-BR" sz="2800" b="0" i="1" smtClean="0">
                          <a:latin typeface="Cambria Math" panose="02040503050406030204" pitchFamily="18" charset="0"/>
                        </a:rPr>
                        <m:t>=?</m:t>
                      </m:r>
                    </m:oMath>
                  </m:oMathPara>
                </a14:m>
                <a:endParaRPr lang="pt-BR" sz="2800" dirty="0"/>
              </a:p>
            </p:txBody>
          </p:sp>
        </mc:Choice>
        <mc:Fallback xmlns="">
          <p:sp>
            <p:nvSpPr>
              <p:cNvPr id="15" name="CaixaDeTexto 14">
                <a:extLst>
                  <a:ext uri="{FF2B5EF4-FFF2-40B4-BE49-F238E27FC236}">
                    <a16:creationId xmlns:a16="http://schemas.microsoft.com/office/drawing/2014/main" id="{B16D08D6-D0C8-BFA3-92E8-7060C71265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0205" y="2354203"/>
                <a:ext cx="1368494" cy="5232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aixaDeTexto 16">
                <a:extLst>
                  <a:ext uri="{FF2B5EF4-FFF2-40B4-BE49-F238E27FC236}">
                    <a16:creationId xmlns:a16="http://schemas.microsoft.com/office/drawing/2014/main" id="{9C6C747A-4A98-85F1-4799-6E5EAF55603A}"/>
                  </a:ext>
                </a:extLst>
              </p:cNvPr>
              <p:cNvSpPr txBox="1"/>
              <p:nvPr/>
            </p:nvSpPr>
            <p:spPr>
              <a:xfrm>
                <a:off x="-174850" y="2841156"/>
                <a:ext cx="2385633" cy="5786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pt-BR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pt-B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pt-BR" sz="2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pt-BR" sz="2800" dirty="0"/>
              </a:p>
            </p:txBody>
          </p:sp>
        </mc:Choice>
        <mc:Fallback xmlns="">
          <p:sp>
            <p:nvSpPr>
              <p:cNvPr id="17" name="CaixaDeTexto 16">
                <a:extLst>
                  <a:ext uri="{FF2B5EF4-FFF2-40B4-BE49-F238E27FC236}">
                    <a16:creationId xmlns:a16="http://schemas.microsoft.com/office/drawing/2014/main" id="{9C6C747A-4A98-85F1-4799-6E5EAF5560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74850" y="2841156"/>
                <a:ext cx="2385633" cy="57868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CaixaDeTexto 33">
                <a:extLst>
                  <a:ext uri="{FF2B5EF4-FFF2-40B4-BE49-F238E27FC236}">
                    <a16:creationId xmlns:a16="http://schemas.microsoft.com/office/drawing/2014/main" id="{AFEE49ED-3EB3-FFB1-FA52-E933278242EF}"/>
                  </a:ext>
                </a:extLst>
              </p:cNvPr>
              <p:cNvSpPr txBox="1"/>
              <p:nvPr/>
            </p:nvSpPr>
            <p:spPr>
              <a:xfrm>
                <a:off x="291181" y="3536990"/>
                <a:ext cx="135605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pt-BR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−2, 1  </m:t>
                          </m:r>
                        </m:e>
                      </m:d>
                    </m:oMath>
                  </m:oMathPara>
                </a14:m>
                <a:endParaRPr lang="pt-BR" sz="2800" dirty="0"/>
              </a:p>
            </p:txBody>
          </p:sp>
        </mc:Choice>
        <mc:Fallback xmlns="">
          <p:sp>
            <p:nvSpPr>
              <p:cNvPr id="34" name="CaixaDeTexto 33">
                <a:extLst>
                  <a:ext uri="{FF2B5EF4-FFF2-40B4-BE49-F238E27FC236}">
                    <a16:creationId xmlns:a16="http://schemas.microsoft.com/office/drawing/2014/main" id="{AFEE49ED-3EB3-FFB1-FA52-E933278242E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181" y="3536990"/>
                <a:ext cx="1356051" cy="52322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CaixaDeTexto 34">
                <a:extLst>
                  <a:ext uri="{FF2B5EF4-FFF2-40B4-BE49-F238E27FC236}">
                    <a16:creationId xmlns:a16="http://schemas.microsoft.com/office/drawing/2014/main" id="{868AA227-02D6-4894-A201-7538FE23F3A8}"/>
                  </a:ext>
                </a:extLst>
              </p:cNvPr>
              <p:cNvSpPr txBox="1"/>
              <p:nvPr/>
            </p:nvSpPr>
            <p:spPr>
              <a:xfrm>
                <a:off x="262606" y="4036714"/>
                <a:ext cx="135605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pt-BR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−1, −2 </m:t>
                          </m:r>
                        </m:e>
                      </m:d>
                    </m:oMath>
                  </m:oMathPara>
                </a14:m>
                <a:endParaRPr lang="pt-BR" sz="2800" dirty="0"/>
              </a:p>
            </p:txBody>
          </p:sp>
        </mc:Choice>
        <mc:Fallback xmlns="">
          <p:sp>
            <p:nvSpPr>
              <p:cNvPr id="35" name="CaixaDeTexto 34">
                <a:extLst>
                  <a:ext uri="{FF2B5EF4-FFF2-40B4-BE49-F238E27FC236}">
                    <a16:creationId xmlns:a16="http://schemas.microsoft.com/office/drawing/2014/main" id="{868AA227-02D6-4894-A201-7538FE23F3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606" y="4036714"/>
                <a:ext cx="1356051" cy="523220"/>
              </a:xfrm>
              <a:prstGeom prst="rect">
                <a:avLst/>
              </a:prstGeom>
              <a:blipFill>
                <a:blip r:embed="rId8"/>
                <a:stretch>
                  <a:fillRect r="-9865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CaixaDeTexto 35">
                <a:extLst>
                  <a:ext uri="{FF2B5EF4-FFF2-40B4-BE49-F238E27FC236}">
                    <a16:creationId xmlns:a16="http://schemas.microsoft.com/office/drawing/2014/main" id="{9DC56A46-6C40-0286-2AD6-8BDC261C365D}"/>
                  </a:ext>
                </a:extLst>
              </p:cNvPr>
              <p:cNvSpPr txBox="1"/>
              <p:nvPr/>
            </p:nvSpPr>
            <p:spPr>
              <a:xfrm>
                <a:off x="279498" y="4559934"/>
                <a:ext cx="135605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pt-BR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0, −1 </m:t>
                          </m:r>
                        </m:e>
                      </m:d>
                    </m:oMath>
                  </m:oMathPara>
                </a14:m>
                <a:endParaRPr lang="pt-BR" sz="2800" dirty="0"/>
              </a:p>
            </p:txBody>
          </p:sp>
        </mc:Choice>
        <mc:Fallback xmlns="">
          <p:sp>
            <p:nvSpPr>
              <p:cNvPr id="36" name="CaixaDeTexto 35">
                <a:extLst>
                  <a:ext uri="{FF2B5EF4-FFF2-40B4-BE49-F238E27FC236}">
                    <a16:creationId xmlns:a16="http://schemas.microsoft.com/office/drawing/2014/main" id="{9DC56A46-6C40-0286-2AD6-8BDC261C365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9498" y="4559934"/>
                <a:ext cx="1356051" cy="52322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Conector reto 3">
            <a:extLst>
              <a:ext uri="{FF2B5EF4-FFF2-40B4-BE49-F238E27FC236}">
                <a16:creationId xmlns:a16="http://schemas.microsoft.com/office/drawing/2014/main" id="{CBD73EF7-4F01-F257-C1C4-03A4B73FEA1C}"/>
              </a:ext>
            </a:extLst>
          </p:cNvPr>
          <p:cNvCxnSpPr>
            <a:cxnSpLocks/>
          </p:cNvCxnSpPr>
          <p:nvPr/>
        </p:nvCxnSpPr>
        <p:spPr>
          <a:xfrm>
            <a:off x="3731643" y="1448866"/>
            <a:ext cx="0" cy="5029666"/>
          </a:xfrm>
          <a:prstGeom prst="line">
            <a:avLst/>
          </a:prstGeom>
          <a:ln w="285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tângulo 5">
            <a:extLst>
              <a:ext uri="{FF2B5EF4-FFF2-40B4-BE49-F238E27FC236}">
                <a16:creationId xmlns:a16="http://schemas.microsoft.com/office/drawing/2014/main" id="{6A1DEAC7-5A1C-120F-B9AA-51B604363F83}"/>
              </a:ext>
            </a:extLst>
          </p:cNvPr>
          <p:cNvSpPr/>
          <p:nvPr/>
        </p:nvSpPr>
        <p:spPr>
          <a:xfrm>
            <a:off x="265013" y="2873665"/>
            <a:ext cx="1514473" cy="671851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FBB416E6-35F6-007F-D55D-6CE5513CB5DA}"/>
              </a:ext>
            </a:extLst>
          </p:cNvPr>
          <p:cNvSpPr/>
          <p:nvPr/>
        </p:nvSpPr>
        <p:spPr>
          <a:xfrm>
            <a:off x="252628" y="3595929"/>
            <a:ext cx="1514473" cy="445150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C8624CFB-65A1-D6B1-56C2-539E078F87AD}"/>
              </a:ext>
            </a:extLst>
          </p:cNvPr>
          <p:cNvSpPr/>
          <p:nvPr/>
        </p:nvSpPr>
        <p:spPr>
          <a:xfrm>
            <a:off x="131373" y="1692918"/>
            <a:ext cx="3452225" cy="555249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D2427CA3-D9CE-3311-DD52-C8AE924B84AF}"/>
              </a:ext>
            </a:extLst>
          </p:cNvPr>
          <p:cNvSpPr/>
          <p:nvPr/>
        </p:nvSpPr>
        <p:spPr>
          <a:xfrm>
            <a:off x="250233" y="4651977"/>
            <a:ext cx="1514473" cy="417167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4FEDC324-76A9-A70D-A461-63B25F14631E}"/>
              </a:ext>
            </a:extLst>
          </p:cNvPr>
          <p:cNvSpPr/>
          <p:nvPr/>
        </p:nvSpPr>
        <p:spPr>
          <a:xfrm>
            <a:off x="260731" y="4115776"/>
            <a:ext cx="1514473" cy="417167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aixaDeTexto 12">
                <a:extLst>
                  <a:ext uri="{FF2B5EF4-FFF2-40B4-BE49-F238E27FC236}">
                    <a16:creationId xmlns:a16="http://schemas.microsoft.com/office/drawing/2014/main" id="{9CB2C6EC-23D9-A3DD-DFCB-062E77C0DFD6}"/>
                  </a:ext>
                </a:extLst>
              </p:cNvPr>
              <p:cNvSpPr txBox="1"/>
              <p:nvPr/>
            </p:nvSpPr>
            <p:spPr>
              <a:xfrm>
                <a:off x="3798699" y="1352986"/>
                <a:ext cx="180974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pt-BR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</m:e>
                      </m:d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3" name="CaixaDeTexto 12">
                <a:extLst>
                  <a:ext uri="{FF2B5EF4-FFF2-40B4-BE49-F238E27FC236}">
                    <a16:creationId xmlns:a16="http://schemas.microsoft.com/office/drawing/2014/main" id="{9CB2C6EC-23D9-A3DD-DFCB-062E77C0DFD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8699" y="1352986"/>
                <a:ext cx="1809747" cy="461665"/>
              </a:xfrm>
              <a:prstGeom prst="rect">
                <a:avLst/>
              </a:prstGeom>
              <a:blipFill>
                <a:blip r:embed="rId10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CaixaDeTexto 15">
                <a:extLst>
                  <a:ext uri="{FF2B5EF4-FFF2-40B4-BE49-F238E27FC236}">
                    <a16:creationId xmlns:a16="http://schemas.microsoft.com/office/drawing/2014/main" id="{D0C1477A-A769-30E5-34A0-4E3F61B249BE}"/>
                  </a:ext>
                </a:extLst>
              </p:cNvPr>
              <p:cNvSpPr txBox="1"/>
              <p:nvPr/>
            </p:nvSpPr>
            <p:spPr>
              <a:xfrm>
                <a:off x="3886439" y="1813927"/>
                <a:ext cx="180974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pt-BR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=−2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6" name="CaixaDeTexto 15">
                <a:extLst>
                  <a:ext uri="{FF2B5EF4-FFF2-40B4-BE49-F238E27FC236}">
                    <a16:creationId xmlns:a16="http://schemas.microsoft.com/office/drawing/2014/main" id="{D0C1477A-A769-30E5-34A0-4E3F61B249B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439" y="1813927"/>
                <a:ext cx="1809747" cy="461665"/>
              </a:xfrm>
              <a:prstGeom prst="rect">
                <a:avLst/>
              </a:prstGeom>
              <a:blipFill>
                <a:blip r:embed="rId11"/>
                <a:stretch>
                  <a:fillRect l="-2703" r="-676" b="-1866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CaixaDeTexto 18">
                <a:extLst>
                  <a:ext uri="{FF2B5EF4-FFF2-40B4-BE49-F238E27FC236}">
                    <a16:creationId xmlns:a16="http://schemas.microsoft.com/office/drawing/2014/main" id="{2944C76C-3A8B-F47D-E6D2-7E66BE5FCB2E}"/>
                  </a:ext>
                </a:extLst>
              </p:cNvPr>
              <p:cNvSpPr txBox="1"/>
              <p:nvPr/>
            </p:nvSpPr>
            <p:spPr>
              <a:xfrm>
                <a:off x="3754941" y="2267736"/>
                <a:ext cx="180974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pt-BR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=−1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9" name="CaixaDeTexto 18">
                <a:extLst>
                  <a:ext uri="{FF2B5EF4-FFF2-40B4-BE49-F238E27FC236}">
                    <a16:creationId xmlns:a16="http://schemas.microsoft.com/office/drawing/2014/main" id="{2944C76C-3A8B-F47D-E6D2-7E66BE5FCB2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54941" y="2267736"/>
                <a:ext cx="1809747" cy="461665"/>
              </a:xfrm>
              <a:prstGeom prst="rect">
                <a:avLst/>
              </a:prstGeom>
              <a:blipFill>
                <a:blip r:embed="rId12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Retângulo 19">
            <a:extLst>
              <a:ext uri="{FF2B5EF4-FFF2-40B4-BE49-F238E27FC236}">
                <a16:creationId xmlns:a16="http://schemas.microsoft.com/office/drawing/2014/main" id="{ACEA74CA-59DD-CDC1-7C3D-65F476331D2A}"/>
              </a:ext>
            </a:extLst>
          </p:cNvPr>
          <p:cNvSpPr/>
          <p:nvPr/>
        </p:nvSpPr>
        <p:spPr>
          <a:xfrm>
            <a:off x="3902577" y="1403089"/>
            <a:ext cx="1514473" cy="417167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CaixaDeTexto 20">
                <a:extLst>
                  <a:ext uri="{FF2B5EF4-FFF2-40B4-BE49-F238E27FC236}">
                    <a16:creationId xmlns:a16="http://schemas.microsoft.com/office/drawing/2014/main" id="{047C7C35-BC22-3A19-6061-80E26B48A59C}"/>
                  </a:ext>
                </a:extLst>
              </p:cNvPr>
              <p:cNvSpPr txBox="1"/>
              <p:nvPr/>
            </p:nvSpPr>
            <p:spPr>
              <a:xfrm>
                <a:off x="5513196" y="1370945"/>
                <a:ext cx="407847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⇒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.</m:t>
                      </m:r>
                      <m:sSup>
                        <m:sSupPr>
                          <m:ctrlPr>
                            <a:rPr lang="pt-BR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pt-B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pt-BR" sz="24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</m:d>
                        </m:e>
                        <m:sup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.</m:t>
                      </m:r>
                      <m:d>
                        <m:dPr>
                          <m:ctrlPr>
                            <a:rPr lang="pt-BR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</m:e>
                      </m:d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21" name="CaixaDeTexto 20">
                <a:extLst>
                  <a:ext uri="{FF2B5EF4-FFF2-40B4-BE49-F238E27FC236}">
                    <a16:creationId xmlns:a16="http://schemas.microsoft.com/office/drawing/2014/main" id="{047C7C35-BC22-3A19-6061-80E26B48A5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13196" y="1370945"/>
                <a:ext cx="4078479" cy="461665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CaixaDeTexto 24">
                <a:extLst>
                  <a:ext uri="{FF2B5EF4-FFF2-40B4-BE49-F238E27FC236}">
                    <a16:creationId xmlns:a16="http://schemas.microsoft.com/office/drawing/2014/main" id="{ADF1977C-8FD3-C92D-4645-EDA7A0478A4E}"/>
                  </a:ext>
                </a:extLst>
              </p:cNvPr>
              <p:cNvSpPr txBox="1"/>
              <p:nvPr/>
            </p:nvSpPr>
            <p:spPr>
              <a:xfrm>
                <a:off x="5587985" y="1831886"/>
                <a:ext cx="429896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⇒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.</m:t>
                      </m:r>
                      <m:sSup>
                        <m:sSupPr>
                          <m:ctrlPr>
                            <a:rPr lang="pt-BR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pt-B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pt-BR" sz="24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</m:e>
                        <m:sup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.</m:t>
                      </m:r>
                      <m:d>
                        <m:dPr>
                          <m:ctrlPr>
                            <a:rPr lang="pt-BR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=−2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25" name="CaixaDeTexto 24">
                <a:extLst>
                  <a:ext uri="{FF2B5EF4-FFF2-40B4-BE49-F238E27FC236}">
                    <a16:creationId xmlns:a16="http://schemas.microsoft.com/office/drawing/2014/main" id="{ADF1977C-8FD3-C92D-4645-EDA7A0478A4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7985" y="1831886"/>
                <a:ext cx="4298965" cy="461665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CaixaDeTexto 25">
                <a:extLst>
                  <a:ext uri="{FF2B5EF4-FFF2-40B4-BE49-F238E27FC236}">
                    <a16:creationId xmlns:a16="http://schemas.microsoft.com/office/drawing/2014/main" id="{A366998E-309F-72CA-F3C6-2A3BAEFF3D38}"/>
                  </a:ext>
                </a:extLst>
              </p:cNvPr>
              <p:cNvSpPr txBox="1"/>
              <p:nvPr/>
            </p:nvSpPr>
            <p:spPr>
              <a:xfrm>
                <a:off x="5358492" y="2242793"/>
                <a:ext cx="407847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⇒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.</m:t>
                      </m:r>
                      <m:sSup>
                        <m:sSupPr>
                          <m:ctrlPr>
                            <a:rPr lang="pt-BR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pt-B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pt-BR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d>
                        </m:e>
                        <m:sup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.</m:t>
                      </m:r>
                      <m:d>
                        <m:dPr>
                          <m:ctrlPr>
                            <a:rPr lang="pt-BR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=−1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26" name="CaixaDeTexto 25">
                <a:extLst>
                  <a:ext uri="{FF2B5EF4-FFF2-40B4-BE49-F238E27FC236}">
                    <a16:creationId xmlns:a16="http://schemas.microsoft.com/office/drawing/2014/main" id="{A366998E-309F-72CA-F3C6-2A3BAEFF3D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58492" y="2242793"/>
                <a:ext cx="4078479" cy="461665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CaixaDeTexto 26">
                <a:extLst>
                  <a:ext uri="{FF2B5EF4-FFF2-40B4-BE49-F238E27FC236}">
                    <a16:creationId xmlns:a16="http://schemas.microsoft.com/office/drawing/2014/main" id="{84BF5304-C2C6-6B36-2DCA-0D0BDDDFCAD2}"/>
                  </a:ext>
                </a:extLst>
              </p:cNvPr>
              <p:cNvSpPr txBox="1"/>
              <p:nvPr/>
            </p:nvSpPr>
            <p:spPr>
              <a:xfrm>
                <a:off x="8971010" y="2232688"/>
                <a:ext cx="156363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⇒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=−1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27" name="CaixaDeTexto 26">
                <a:extLst>
                  <a:ext uri="{FF2B5EF4-FFF2-40B4-BE49-F238E27FC236}">
                    <a16:creationId xmlns:a16="http://schemas.microsoft.com/office/drawing/2014/main" id="{84BF5304-C2C6-6B36-2DCA-0D0BDDDFCAD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71010" y="2232688"/>
                <a:ext cx="1563639" cy="461665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CaixaDeTexto 27">
                <a:extLst>
                  <a:ext uri="{FF2B5EF4-FFF2-40B4-BE49-F238E27FC236}">
                    <a16:creationId xmlns:a16="http://schemas.microsoft.com/office/drawing/2014/main" id="{4830C26E-A98A-AE33-B315-A1E81F98FEC0}"/>
                  </a:ext>
                </a:extLst>
              </p:cNvPr>
              <p:cNvSpPr txBox="1"/>
              <p:nvPr/>
            </p:nvSpPr>
            <p:spPr>
              <a:xfrm>
                <a:off x="9666464" y="1851262"/>
                <a:ext cx="266311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⇒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=−2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28" name="CaixaDeTexto 27">
                <a:extLst>
                  <a:ext uri="{FF2B5EF4-FFF2-40B4-BE49-F238E27FC236}">
                    <a16:creationId xmlns:a16="http://schemas.microsoft.com/office/drawing/2014/main" id="{4830C26E-A98A-AE33-B315-A1E81F98FE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66464" y="1851262"/>
                <a:ext cx="2663118" cy="461665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CaixaDeTexto 30">
                <a:extLst>
                  <a:ext uri="{FF2B5EF4-FFF2-40B4-BE49-F238E27FC236}">
                    <a16:creationId xmlns:a16="http://schemas.microsoft.com/office/drawing/2014/main" id="{8CB868EB-B981-DEF7-A064-0347F62525CC}"/>
                  </a:ext>
                </a:extLst>
              </p:cNvPr>
              <p:cNvSpPr txBox="1"/>
              <p:nvPr/>
            </p:nvSpPr>
            <p:spPr>
              <a:xfrm>
                <a:off x="9407064" y="1366376"/>
                <a:ext cx="276968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⇒4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 −2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31" name="CaixaDeTexto 30">
                <a:extLst>
                  <a:ext uri="{FF2B5EF4-FFF2-40B4-BE49-F238E27FC236}">
                    <a16:creationId xmlns:a16="http://schemas.microsoft.com/office/drawing/2014/main" id="{8CB868EB-B981-DEF7-A064-0347F62525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07064" y="1366376"/>
                <a:ext cx="2769686" cy="461665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Retângulo 32">
            <a:extLst>
              <a:ext uri="{FF2B5EF4-FFF2-40B4-BE49-F238E27FC236}">
                <a16:creationId xmlns:a16="http://schemas.microsoft.com/office/drawing/2014/main" id="{8AAF90D8-9625-763F-B21E-A27EA0C69E93}"/>
              </a:ext>
            </a:extLst>
          </p:cNvPr>
          <p:cNvSpPr/>
          <p:nvPr/>
        </p:nvSpPr>
        <p:spPr>
          <a:xfrm>
            <a:off x="3792117" y="1840466"/>
            <a:ext cx="1832512" cy="417167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7" name="Retângulo 36">
            <a:extLst>
              <a:ext uri="{FF2B5EF4-FFF2-40B4-BE49-F238E27FC236}">
                <a16:creationId xmlns:a16="http://schemas.microsoft.com/office/drawing/2014/main" id="{F49FC56A-C31F-2681-0FE2-6FA5B44EED5E}"/>
              </a:ext>
            </a:extLst>
          </p:cNvPr>
          <p:cNvSpPr/>
          <p:nvPr/>
        </p:nvSpPr>
        <p:spPr>
          <a:xfrm>
            <a:off x="3892693" y="2297396"/>
            <a:ext cx="1514473" cy="417167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8" name="Chave Esquerda 37">
            <a:extLst>
              <a:ext uri="{FF2B5EF4-FFF2-40B4-BE49-F238E27FC236}">
                <a16:creationId xmlns:a16="http://schemas.microsoft.com/office/drawing/2014/main" id="{5A63E7BB-265C-BB9A-140A-BB884A6FF601}"/>
              </a:ext>
            </a:extLst>
          </p:cNvPr>
          <p:cNvSpPr/>
          <p:nvPr/>
        </p:nvSpPr>
        <p:spPr>
          <a:xfrm>
            <a:off x="3902578" y="3130498"/>
            <a:ext cx="124592" cy="1429436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CaixaDeTexto 38">
                <a:extLst>
                  <a:ext uri="{FF2B5EF4-FFF2-40B4-BE49-F238E27FC236}">
                    <a16:creationId xmlns:a16="http://schemas.microsoft.com/office/drawing/2014/main" id="{4C3E7F5D-94FE-E3B3-CD64-88F7D0D1B1DC}"/>
                  </a:ext>
                </a:extLst>
              </p:cNvPr>
              <p:cNvSpPr txBox="1"/>
              <p:nvPr/>
            </p:nvSpPr>
            <p:spPr>
              <a:xfrm>
                <a:off x="4092156" y="3202699"/>
                <a:ext cx="242698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 −2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39" name="CaixaDeTexto 38">
                <a:extLst>
                  <a:ext uri="{FF2B5EF4-FFF2-40B4-BE49-F238E27FC236}">
                    <a16:creationId xmlns:a16="http://schemas.microsoft.com/office/drawing/2014/main" id="{4C3E7F5D-94FE-E3B3-CD64-88F7D0D1B1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2156" y="3202699"/>
                <a:ext cx="2426980" cy="461665"/>
              </a:xfrm>
              <a:prstGeom prst="rect">
                <a:avLst/>
              </a:prstGeom>
              <a:blipFill>
                <a:blip r:embed="rId19"/>
                <a:stretch>
                  <a:fillRect l="-503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CaixaDeTexto 39">
                <a:extLst>
                  <a:ext uri="{FF2B5EF4-FFF2-40B4-BE49-F238E27FC236}">
                    <a16:creationId xmlns:a16="http://schemas.microsoft.com/office/drawing/2014/main" id="{CEBAC809-86DC-98F3-FA04-7706DEA7F634}"/>
                  </a:ext>
                </a:extLst>
              </p:cNvPr>
              <p:cNvSpPr txBox="1"/>
              <p:nvPr/>
            </p:nvSpPr>
            <p:spPr>
              <a:xfrm>
                <a:off x="4226616" y="3662359"/>
                <a:ext cx="231133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=−2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40" name="CaixaDeTexto 39">
                <a:extLst>
                  <a:ext uri="{FF2B5EF4-FFF2-40B4-BE49-F238E27FC236}">
                    <a16:creationId xmlns:a16="http://schemas.microsoft.com/office/drawing/2014/main" id="{CEBAC809-86DC-98F3-FA04-7706DEA7F6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6616" y="3662359"/>
                <a:ext cx="2311334" cy="461665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CaixaDeTexto 40">
                <a:extLst>
                  <a:ext uri="{FF2B5EF4-FFF2-40B4-BE49-F238E27FC236}">
                    <a16:creationId xmlns:a16="http://schemas.microsoft.com/office/drawing/2014/main" id="{41EEC5D3-00C1-0697-32F8-D0395C3ED2F7}"/>
                  </a:ext>
                </a:extLst>
              </p:cNvPr>
              <p:cNvSpPr txBox="1"/>
              <p:nvPr/>
            </p:nvSpPr>
            <p:spPr>
              <a:xfrm>
                <a:off x="5031873" y="4132102"/>
                <a:ext cx="125273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=−1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41" name="CaixaDeTexto 40">
                <a:extLst>
                  <a:ext uri="{FF2B5EF4-FFF2-40B4-BE49-F238E27FC236}">
                    <a16:creationId xmlns:a16="http://schemas.microsoft.com/office/drawing/2014/main" id="{41EEC5D3-00C1-0697-32F8-D0395C3ED2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1873" y="4132102"/>
                <a:ext cx="1252739" cy="461665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Seta: para a Direita 41">
            <a:extLst>
              <a:ext uri="{FF2B5EF4-FFF2-40B4-BE49-F238E27FC236}">
                <a16:creationId xmlns:a16="http://schemas.microsoft.com/office/drawing/2014/main" id="{7731B4E1-0018-1DB9-503D-4077E175AC75}"/>
              </a:ext>
            </a:extLst>
          </p:cNvPr>
          <p:cNvSpPr/>
          <p:nvPr/>
        </p:nvSpPr>
        <p:spPr>
          <a:xfrm>
            <a:off x="6537950" y="3662359"/>
            <a:ext cx="434350" cy="290516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3" name="Chave Esquerda 42">
            <a:extLst>
              <a:ext uri="{FF2B5EF4-FFF2-40B4-BE49-F238E27FC236}">
                <a16:creationId xmlns:a16="http://schemas.microsoft.com/office/drawing/2014/main" id="{2E886309-331B-8253-8BEF-65C877B39845}"/>
              </a:ext>
            </a:extLst>
          </p:cNvPr>
          <p:cNvSpPr/>
          <p:nvPr/>
        </p:nvSpPr>
        <p:spPr>
          <a:xfrm>
            <a:off x="7160128" y="3114641"/>
            <a:ext cx="124592" cy="1429436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CaixaDeTexto 43">
                <a:extLst>
                  <a:ext uri="{FF2B5EF4-FFF2-40B4-BE49-F238E27FC236}">
                    <a16:creationId xmlns:a16="http://schemas.microsoft.com/office/drawing/2014/main" id="{799D8965-4E03-2E93-2AAA-52F38B585CED}"/>
                  </a:ext>
                </a:extLst>
              </p:cNvPr>
              <p:cNvSpPr txBox="1"/>
              <p:nvPr/>
            </p:nvSpPr>
            <p:spPr>
              <a:xfrm>
                <a:off x="7284720" y="3209590"/>
                <a:ext cx="242698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 −2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−1=1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44" name="CaixaDeTexto 43">
                <a:extLst>
                  <a:ext uri="{FF2B5EF4-FFF2-40B4-BE49-F238E27FC236}">
                    <a16:creationId xmlns:a16="http://schemas.microsoft.com/office/drawing/2014/main" id="{799D8965-4E03-2E93-2AAA-52F38B585C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84720" y="3209590"/>
                <a:ext cx="2426980" cy="461665"/>
              </a:xfrm>
              <a:prstGeom prst="rect">
                <a:avLst/>
              </a:prstGeom>
              <a:blipFill>
                <a:blip r:embed="rId22"/>
                <a:stretch>
                  <a:fillRect l="-503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CaixaDeTexto 44">
                <a:extLst>
                  <a:ext uri="{FF2B5EF4-FFF2-40B4-BE49-F238E27FC236}">
                    <a16:creationId xmlns:a16="http://schemas.microsoft.com/office/drawing/2014/main" id="{B6CAF086-4843-D63B-D08A-F03BA567F470}"/>
                  </a:ext>
                </a:extLst>
              </p:cNvPr>
              <p:cNvSpPr txBox="1"/>
              <p:nvPr/>
            </p:nvSpPr>
            <p:spPr>
              <a:xfrm>
                <a:off x="7353863" y="3732866"/>
                <a:ext cx="231133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−1=−2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45" name="CaixaDeTexto 44">
                <a:extLst>
                  <a:ext uri="{FF2B5EF4-FFF2-40B4-BE49-F238E27FC236}">
                    <a16:creationId xmlns:a16="http://schemas.microsoft.com/office/drawing/2014/main" id="{B6CAF086-4843-D63B-D08A-F03BA567F47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53863" y="3732866"/>
                <a:ext cx="2311334" cy="461665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Seta: para a Direita 45">
            <a:extLst>
              <a:ext uri="{FF2B5EF4-FFF2-40B4-BE49-F238E27FC236}">
                <a16:creationId xmlns:a16="http://schemas.microsoft.com/office/drawing/2014/main" id="{3C0B59C1-2B8B-F095-102F-273616F30E33}"/>
              </a:ext>
            </a:extLst>
          </p:cNvPr>
          <p:cNvSpPr/>
          <p:nvPr/>
        </p:nvSpPr>
        <p:spPr>
          <a:xfrm>
            <a:off x="9723091" y="3611722"/>
            <a:ext cx="434350" cy="290516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7" name="Chave Esquerda 46">
            <a:extLst>
              <a:ext uri="{FF2B5EF4-FFF2-40B4-BE49-F238E27FC236}">
                <a16:creationId xmlns:a16="http://schemas.microsoft.com/office/drawing/2014/main" id="{848C10A3-8E6F-905F-00E0-73EF2533852D}"/>
              </a:ext>
            </a:extLst>
          </p:cNvPr>
          <p:cNvSpPr/>
          <p:nvPr/>
        </p:nvSpPr>
        <p:spPr>
          <a:xfrm>
            <a:off x="10215335" y="3042262"/>
            <a:ext cx="124592" cy="1429436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CaixaDeTexto 48">
                <a:extLst>
                  <a:ext uri="{FF2B5EF4-FFF2-40B4-BE49-F238E27FC236}">
                    <a16:creationId xmlns:a16="http://schemas.microsoft.com/office/drawing/2014/main" id="{6E77C200-B4E0-0FA7-64EA-C4D1CE1BED3E}"/>
                  </a:ext>
                </a:extLst>
              </p:cNvPr>
              <p:cNvSpPr txBox="1"/>
              <p:nvPr/>
            </p:nvSpPr>
            <p:spPr>
              <a:xfrm>
                <a:off x="10261838" y="3162504"/>
                <a:ext cx="195452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 −2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49" name="CaixaDeTexto 48">
                <a:extLst>
                  <a:ext uri="{FF2B5EF4-FFF2-40B4-BE49-F238E27FC236}">
                    <a16:creationId xmlns:a16="http://schemas.microsoft.com/office/drawing/2014/main" id="{6E77C200-B4E0-0FA7-64EA-C4D1CE1BED3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61838" y="3162504"/>
                <a:ext cx="1954529" cy="461665"/>
              </a:xfrm>
              <a:prstGeom prst="rect">
                <a:avLst/>
              </a:prstGeom>
              <a:blipFill>
                <a:blip r:embed="rId24"/>
                <a:stretch>
                  <a:fillRect l="-623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CaixaDeTexto 49">
                <a:extLst>
                  <a:ext uri="{FF2B5EF4-FFF2-40B4-BE49-F238E27FC236}">
                    <a16:creationId xmlns:a16="http://schemas.microsoft.com/office/drawing/2014/main" id="{901D042B-BB08-425A-E3F7-4BAF9627E979}"/>
                  </a:ext>
                </a:extLst>
              </p:cNvPr>
              <p:cNvSpPr txBox="1"/>
              <p:nvPr/>
            </p:nvSpPr>
            <p:spPr>
              <a:xfrm>
                <a:off x="10456969" y="3748715"/>
                <a:ext cx="231133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=−1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50" name="CaixaDeTexto 49">
                <a:extLst>
                  <a:ext uri="{FF2B5EF4-FFF2-40B4-BE49-F238E27FC236}">
                    <a16:creationId xmlns:a16="http://schemas.microsoft.com/office/drawing/2014/main" id="{901D042B-BB08-425A-E3F7-4BAF9627E9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56969" y="3748715"/>
                <a:ext cx="2311334" cy="461665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CaixaDeTexto 50">
                <a:extLst>
                  <a:ext uri="{FF2B5EF4-FFF2-40B4-BE49-F238E27FC236}">
                    <a16:creationId xmlns:a16="http://schemas.microsoft.com/office/drawing/2014/main" id="{3E2BEC9F-3FB1-A069-3A1B-AC18685EE464}"/>
                  </a:ext>
                </a:extLst>
              </p:cNvPr>
              <p:cNvSpPr txBox="1"/>
              <p:nvPr/>
            </p:nvSpPr>
            <p:spPr>
              <a:xfrm>
                <a:off x="5929745" y="4648323"/>
                <a:ext cx="195452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 −2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51" name="CaixaDeTexto 50">
                <a:extLst>
                  <a:ext uri="{FF2B5EF4-FFF2-40B4-BE49-F238E27FC236}">
                    <a16:creationId xmlns:a16="http://schemas.microsoft.com/office/drawing/2014/main" id="{3E2BEC9F-3FB1-A069-3A1B-AC18685EE46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29745" y="4648323"/>
                <a:ext cx="1954529" cy="461665"/>
              </a:xfrm>
              <a:prstGeom prst="rect">
                <a:avLst/>
              </a:prstGeom>
              <a:blipFill>
                <a:blip r:embed="rId26"/>
                <a:stretch>
                  <a:fillRect l="-938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4" name="Conector reto 53">
            <a:extLst>
              <a:ext uri="{FF2B5EF4-FFF2-40B4-BE49-F238E27FC236}">
                <a16:creationId xmlns:a16="http://schemas.microsoft.com/office/drawing/2014/main" id="{187C0D6F-29B9-04C0-6BBC-CF50024988A5}"/>
              </a:ext>
            </a:extLst>
          </p:cNvPr>
          <p:cNvCxnSpPr>
            <a:cxnSpLocks/>
          </p:cNvCxnSpPr>
          <p:nvPr/>
        </p:nvCxnSpPr>
        <p:spPr>
          <a:xfrm>
            <a:off x="5857106" y="4726546"/>
            <a:ext cx="0" cy="1939154"/>
          </a:xfrm>
          <a:prstGeom prst="line">
            <a:avLst/>
          </a:prstGeom>
          <a:ln w="285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CaixaDeTexto 54">
                <a:extLst>
                  <a:ext uri="{FF2B5EF4-FFF2-40B4-BE49-F238E27FC236}">
                    <a16:creationId xmlns:a16="http://schemas.microsoft.com/office/drawing/2014/main" id="{27F74DC7-8BE7-A19A-951F-4ABF93D31C79}"/>
                  </a:ext>
                </a:extLst>
              </p:cNvPr>
              <p:cNvSpPr txBox="1"/>
              <p:nvPr/>
            </p:nvSpPr>
            <p:spPr>
              <a:xfrm>
                <a:off x="3941294" y="4622265"/>
                <a:ext cx="191581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=−1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55" name="CaixaDeTexto 54">
                <a:extLst>
                  <a:ext uri="{FF2B5EF4-FFF2-40B4-BE49-F238E27FC236}">
                    <a16:creationId xmlns:a16="http://schemas.microsoft.com/office/drawing/2014/main" id="{27F74DC7-8BE7-A19A-951F-4ABF93D31C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1294" y="4622265"/>
                <a:ext cx="1915812" cy="461665"/>
              </a:xfrm>
              <a:prstGeom prst="rect">
                <a:avLst/>
              </a:prstGeom>
              <a:blipFill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CaixaDeTexto 55">
                <a:extLst>
                  <a:ext uri="{FF2B5EF4-FFF2-40B4-BE49-F238E27FC236}">
                    <a16:creationId xmlns:a16="http://schemas.microsoft.com/office/drawing/2014/main" id="{8BF85316-B4D0-FCE8-D958-2C997A319E2A}"/>
                  </a:ext>
                </a:extLst>
              </p:cNvPr>
              <p:cNvSpPr txBox="1"/>
              <p:nvPr/>
            </p:nvSpPr>
            <p:spPr>
              <a:xfrm>
                <a:off x="3916408" y="5092008"/>
                <a:ext cx="191581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56" name="CaixaDeTexto 55">
                <a:extLst>
                  <a:ext uri="{FF2B5EF4-FFF2-40B4-BE49-F238E27FC236}">
                    <a16:creationId xmlns:a16="http://schemas.microsoft.com/office/drawing/2014/main" id="{8BF85316-B4D0-FCE8-D958-2C997A319E2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16408" y="5092008"/>
                <a:ext cx="1915812" cy="461665"/>
              </a:xfrm>
              <a:prstGeom prst="rect">
                <a:avLst/>
              </a:prstGeom>
              <a:blipFill>
                <a:blip r:embed="rId2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0" name="Conector reto 59">
            <a:extLst>
              <a:ext uri="{FF2B5EF4-FFF2-40B4-BE49-F238E27FC236}">
                <a16:creationId xmlns:a16="http://schemas.microsoft.com/office/drawing/2014/main" id="{92507AD9-BC7D-6399-BC2D-4D0466DCC0E2}"/>
              </a:ext>
            </a:extLst>
          </p:cNvPr>
          <p:cNvCxnSpPr>
            <a:cxnSpLocks/>
          </p:cNvCxnSpPr>
          <p:nvPr/>
        </p:nvCxnSpPr>
        <p:spPr>
          <a:xfrm>
            <a:off x="8385539" y="4726546"/>
            <a:ext cx="0" cy="1939154"/>
          </a:xfrm>
          <a:prstGeom prst="line">
            <a:avLst/>
          </a:prstGeom>
          <a:ln w="285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2" name="CaixaDeTexto 61">
                <a:extLst>
                  <a:ext uri="{FF2B5EF4-FFF2-40B4-BE49-F238E27FC236}">
                    <a16:creationId xmlns:a16="http://schemas.microsoft.com/office/drawing/2014/main" id="{8546EC54-15FB-6A7E-621F-855D82B4E255}"/>
                  </a:ext>
                </a:extLst>
              </p:cNvPr>
              <p:cNvSpPr txBox="1"/>
              <p:nvPr/>
            </p:nvSpPr>
            <p:spPr>
              <a:xfrm>
                <a:off x="5929745" y="5081925"/>
                <a:ext cx="274753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−4 −2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62" name="CaixaDeTexto 61">
                <a:extLst>
                  <a:ext uri="{FF2B5EF4-FFF2-40B4-BE49-F238E27FC236}">
                    <a16:creationId xmlns:a16="http://schemas.microsoft.com/office/drawing/2014/main" id="{8546EC54-15FB-6A7E-621F-855D82B4E25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29745" y="5081925"/>
                <a:ext cx="2747530" cy="461665"/>
              </a:xfrm>
              <a:prstGeom prst="rect">
                <a:avLst/>
              </a:prstGeom>
              <a:blipFill>
                <a:blip r:embed="rId29"/>
                <a:stretch>
                  <a:fillRect l="-66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CaixaDeTexto 62">
                <a:extLst>
                  <a:ext uri="{FF2B5EF4-FFF2-40B4-BE49-F238E27FC236}">
                    <a16:creationId xmlns:a16="http://schemas.microsoft.com/office/drawing/2014/main" id="{1E3166D2-2CC7-898F-FAE3-947DD7AD960D}"/>
                  </a:ext>
                </a:extLst>
              </p:cNvPr>
              <p:cNvSpPr txBox="1"/>
              <p:nvPr/>
            </p:nvSpPr>
            <p:spPr>
              <a:xfrm>
                <a:off x="5960330" y="5565369"/>
                <a:ext cx="119979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=6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63" name="CaixaDeTexto 62">
                <a:extLst>
                  <a:ext uri="{FF2B5EF4-FFF2-40B4-BE49-F238E27FC236}">
                    <a16:creationId xmlns:a16="http://schemas.microsoft.com/office/drawing/2014/main" id="{1E3166D2-2CC7-898F-FAE3-947DD7AD960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60330" y="5565369"/>
                <a:ext cx="1199795" cy="461665"/>
              </a:xfrm>
              <a:prstGeom prst="rect">
                <a:avLst/>
              </a:prstGeom>
              <a:blipFill>
                <a:blip r:embed="rId30"/>
                <a:stretch>
                  <a:fillRect l="-1523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CaixaDeTexto 63">
                <a:extLst>
                  <a:ext uri="{FF2B5EF4-FFF2-40B4-BE49-F238E27FC236}">
                    <a16:creationId xmlns:a16="http://schemas.microsoft.com/office/drawing/2014/main" id="{901A23BB-A3E3-E7CE-A712-969BFE918A59}"/>
                  </a:ext>
                </a:extLst>
              </p:cNvPr>
              <p:cNvSpPr txBox="1"/>
              <p:nvPr/>
            </p:nvSpPr>
            <p:spPr>
              <a:xfrm>
                <a:off x="5960330" y="6048211"/>
                <a:ext cx="119979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64" name="CaixaDeTexto 63">
                <a:extLst>
                  <a:ext uri="{FF2B5EF4-FFF2-40B4-BE49-F238E27FC236}">
                    <a16:creationId xmlns:a16="http://schemas.microsoft.com/office/drawing/2014/main" id="{901A23BB-A3E3-E7CE-A712-969BFE918A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60330" y="6048211"/>
                <a:ext cx="1199795" cy="461665"/>
              </a:xfrm>
              <a:prstGeom prst="rect">
                <a:avLst/>
              </a:prstGeom>
              <a:blipFill>
                <a:blip r:embed="rId31"/>
                <a:stretch>
                  <a:fillRect l="-1523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CaixaDeTexto 64">
                <a:extLst>
                  <a:ext uri="{FF2B5EF4-FFF2-40B4-BE49-F238E27FC236}">
                    <a16:creationId xmlns:a16="http://schemas.microsoft.com/office/drawing/2014/main" id="{3FD704B3-39C4-CC30-8381-9AB1FB58C7B5}"/>
                  </a:ext>
                </a:extLst>
              </p:cNvPr>
              <p:cNvSpPr txBox="1"/>
              <p:nvPr/>
            </p:nvSpPr>
            <p:spPr>
              <a:xfrm>
                <a:off x="8509530" y="4620260"/>
                <a:ext cx="191581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65" name="CaixaDeTexto 64">
                <a:extLst>
                  <a:ext uri="{FF2B5EF4-FFF2-40B4-BE49-F238E27FC236}">
                    <a16:creationId xmlns:a16="http://schemas.microsoft.com/office/drawing/2014/main" id="{3FD704B3-39C4-CC30-8381-9AB1FB58C7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09530" y="4620260"/>
                <a:ext cx="1915812" cy="461665"/>
              </a:xfrm>
              <a:prstGeom prst="rect">
                <a:avLst/>
              </a:prstGeom>
              <a:blipFill>
                <a:blip r:embed="rId3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CaixaDeTexto 65">
                <a:extLst>
                  <a:ext uri="{FF2B5EF4-FFF2-40B4-BE49-F238E27FC236}">
                    <a16:creationId xmlns:a16="http://schemas.microsoft.com/office/drawing/2014/main" id="{BF9689B7-4CAE-FB98-7B3B-D248FFF37EDA}"/>
                  </a:ext>
                </a:extLst>
              </p:cNvPr>
              <p:cNvSpPr txBox="1"/>
              <p:nvPr/>
            </p:nvSpPr>
            <p:spPr>
              <a:xfrm>
                <a:off x="8523284" y="5060217"/>
                <a:ext cx="99219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66" name="CaixaDeTexto 65">
                <a:extLst>
                  <a:ext uri="{FF2B5EF4-FFF2-40B4-BE49-F238E27FC236}">
                    <a16:creationId xmlns:a16="http://schemas.microsoft.com/office/drawing/2014/main" id="{BF9689B7-4CAE-FB98-7B3B-D248FFF37ED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23284" y="5060217"/>
                <a:ext cx="992191" cy="461665"/>
              </a:xfrm>
              <a:prstGeom prst="rect">
                <a:avLst/>
              </a:prstGeom>
              <a:blipFill>
                <a:blip r:embed="rId3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11963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8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8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2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4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5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" fill="hold">
                      <p:stCondLst>
                        <p:cond delay="indefinite"/>
                      </p:stCondLst>
                      <p:childTnLst>
                        <p:par>
                          <p:cTn id="255" fill="hold">
                            <p:stCondLst>
                              <p:cond delay="0"/>
                            </p:stCondLst>
                            <p:childTnLst>
                              <p:par>
                                <p:cTn id="2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>
                      <p:stCondLst>
                        <p:cond delay="indefinite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14" grpId="0"/>
      <p:bldP spid="15" grpId="0"/>
      <p:bldP spid="17" grpId="0"/>
      <p:bldP spid="34" grpId="0"/>
      <p:bldP spid="35" grpId="0"/>
      <p:bldP spid="36" grpId="0"/>
      <p:bldP spid="6" grpId="0" animBg="1"/>
      <p:bldP spid="6" grpId="1" animBg="1"/>
      <p:bldP spid="7" grpId="0" animBg="1"/>
      <p:bldP spid="7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3" grpId="0"/>
      <p:bldP spid="16" grpId="0"/>
      <p:bldP spid="19" grpId="0"/>
      <p:bldP spid="20" grpId="0" animBg="1"/>
      <p:bldP spid="20" grpId="1" animBg="1"/>
      <p:bldP spid="21" grpId="0"/>
      <p:bldP spid="25" grpId="0"/>
      <p:bldP spid="26" grpId="0"/>
      <p:bldP spid="27" grpId="0"/>
      <p:bldP spid="28" grpId="0"/>
      <p:bldP spid="31" grpId="0"/>
      <p:bldP spid="33" grpId="0" animBg="1"/>
      <p:bldP spid="33" grpId="1" animBg="1"/>
      <p:bldP spid="37" grpId="0" animBg="1"/>
      <p:bldP spid="37" grpId="1" animBg="1"/>
      <p:bldP spid="38" grpId="0" animBg="1"/>
      <p:bldP spid="39" grpId="0"/>
      <p:bldP spid="40" grpId="0"/>
      <p:bldP spid="41" grpId="0"/>
      <p:bldP spid="42" grpId="0" animBg="1"/>
      <p:bldP spid="43" grpId="0" animBg="1"/>
      <p:bldP spid="44" grpId="0"/>
      <p:bldP spid="45" grpId="0"/>
      <p:bldP spid="46" grpId="0" animBg="1"/>
      <p:bldP spid="47" grpId="0" animBg="1"/>
      <p:bldP spid="49" grpId="0"/>
      <p:bldP spid="50" grpId="0"/>
      <p:bldP spid="51" grpId="0"/>
      <p:bldP spid="55" grpId="0"/>
      <p:bldP spid="56" grpId="0"/>
      <p:bldP spid="62" grpId="0"/>
      <p:bldP spid="63" grpId="0"/>
      <p:bldP spid="64" grpId="0"/>
      <p:bldP spid="65" grpId="0"/>
      <p:bldP spid="6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F7C5697F-9241-9C0E-1BF3-87E5D13F9A6C}"/>
              </a:ext>
            </a:extLst>
          </p:cNvPr>
          <p:cNvSpPr txBox="1"/>
          <p:nvPr/>
        </p:nvSpPr>
        <p:spPr>
          <a:xfrm>
            <a:off x="662475" y="681135"/>
            <a:ext cx="10683551" cy="6718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800" dirty="0"/>
              <a:t>Sol.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aixaDeTexto 2">
                <a:extLst>
                  <a:ext uri="{FF2B5EF4-FFF2-40B4-BE49-F238E27FC236}">
                    <a16:creationId xmlns:a16="http://schemas.microsoft.com/office/drawing/2014/main" id="{93326778-4C14-C535-66A8-FEF484341DC0}"/>
                  </a:ext>
                </a:extLst>
              </p:cNvPr>
              <p:cNvSpPr txBox="1"/>
              <p:nvPr/>
            </p:nvSpPr>
            <p:spPr>
              <a:xfrm>
                <a:off x="101811" y="1752372"/>
                <a:ext cx="360125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8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pt-BR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pt-BR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sz="2800" b="0" i="1" smtClean="0">
                          <a:latin typeface="Cambria Math" panose="02040503050406030204" pitchFamily="18" charset="0"/>
                        </a:rPr>
                        <m:t>𝑎</m:t>
                      </m:r>
                      <m:sSup>
                        <m:sSupPr>
                          <m:ctrlPr>
                            <a:rPr lang="pt-BR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pt-BR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pt-BR" sz="2800" b="0" i="1" smtClean="0">
                          <a:latin typeface="Cambria Math" panose="02040503050406030204" pitchFamily="18" charset="0"/>
                        </a:rPr>
                        <m:t>𝑏𝑥</m:t>
                      </m:r>
                      <m:r>
                        <a:rPr lang="pt-BR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pt-BR" sz="28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pt-BR" sz="2800" dirty="0"/>
              </a:p>
            </p:txBody>
          </p:sp>
        </mc:Choice>
        <mc:Fallback xmlns="">
          <p:sp>
            <p:nvSpPr>
              <p:cNvPr id="3" name="CaixaDeTexto 2">
                <a:extLst>
                  <a:ext uri="{FF2B5EF4-FFF2-40B4-BE49-F238E27FC236}">
                    <a16:creationId xmlns:a16="http://schemas.microsoft.com/office/drawing/2014/main" id="{93326778-4C14-C535-66A8-FEF484341D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811" y="1752372"/>
                <a:ext cx="3601257" cy="52322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aixaDeTexto 4">
                <a:extLst>
                  <a:ext uri="{FF2B5EF4-FFF2-40B4-BE49-F238E27FC236}">
                    <a16:creationId xmlns:a16="http://schemas.microsoft.com/office/drawing/2014/main" id="{AF5D5701-92D1-0DE4-EC1F-5B7AFDCF11F5}"/>
                  </a:ext>
                </a:extLst>
              </p:cNvPr>
              <p:cNvSpPr txBox="1"/>
              <p:nvPr/>
            </p:nvSpPr>
            <p:spPr>
              <a:xfrm>
                <a:off x="0" y="2350445"/>
                <a:ext cx="136849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8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pt-BR" sz="2800" b="0" i="1" smtClean="0">
                          <a:latin typeface="Cambria Math" panose="02040503050406030204" pitchFamily="18" charset="0"/>
                        </a:rPr>
                        <m:t>=?</m:t>
                      </m:r>
                    </m:oMath>
                  </m:oMathPara>
                </a14:m>
                <a:endParaRPr lang="pt-BR" sz="2800" dirty="0"/>
              </a:p>
            </p:txBody>
          </p:sp>
        </mc:Choice>
        <mc:Fallback xmlns="">
          <p:sp>
            <p:nvSpPr>
              <p:cNvPr id="5" name="CaixaDeTexto 4">
                <a:extLst>
                  <a:ext uri="{FF2B5EF4-FFF2-40B4-BE49-F238E27FC236}">
                    <a16:creationId xmlns:a16="http://schemas.microsoft.com/office/drawing/2014/main" id="{AF5D5701-92D1-0DE4-EC1F-5B7AFDCF11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350445"/>
                <a:ext cx="1368494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aixaDeTexto 13">
                <a:extLst>
                  <a:ext uri="{FF2B5EF4-FFF2-40B4-BE49-F238E27FC236}">
                    <a16:creationId xmlns:a16="http://schemas.microsoft.com/office/drawing/2014/main" id="{72C825CD-915A-8C39-B4CB-B159F61038AB}"/>
                  </a:ext>
                </a:extLst>
              </p:cNvPr>
              <p:cNvSpPr txBox="1"/>
              <p:nvPr/>
            </p:nvSpPr>
            <p:spPr>
              <a:xfrm>
                <a:off x="1185703" y="2350445"/>
                <a:ext cx="136849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800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pt-BR" sz="2800" b="0" i="1" smtClean="0">
                          <a:latin typeface="Cambria Math" panose="02040503050406030204" pitchFamily="18" charset="0"/>
                        </a:rPr>
                        <m:t>=?</m:t>
                      </m:r>
                    </m:oMath>
                  </m:oMathPara>
                </a14:m>
                <a:endParaRPr lang="pt-BR" sz="2800" dirty="0"/>
              </a:p>
            </p:txBody>
          </p:sp>
        </mc:Choice>
        <mc:Fallback xmlns="">
          <p:sp>
            <p:nvSpPr>
              <p:cNvPr id="14" name="CaixaDeTexto 13">
                <a:extLst>
                  <a:ext uri="{FF2B5EF4-FFF2-40B4-BE49-F238E27FC236}">
                    <a16:creationId xmlns:a16="http://schemas.microsoft.com/office/drawing/2014/main" id="{72C825CD-915A-8C39-B4CB-B159F61038A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5703" y="2350445"/>
                <a:ext cx="1368494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aixaDeTexto 14">
                <a:extLst>
                  <a:ext uri="{FF2B5EF4-FFF2-40B4-BE49-F238E27FC236}">
                    <a16:creationId xmlns:a16="http://schemas.microsoft.com/office/drawing/2014/main" id="{B16D08D6-D0C8-BFA3-92E8-7060C7126537}"/>
                  </a:ext>
                </a:extLst>
              </p:cNvPr>
              <p:cNvSpPr txBox="1"/>
              <p:nvPr/>
            </p:nvSpPr>
            <p:spPr>
              <a:xfrm>
                <a:off x="2430205" y="2354203"/>
                <a:ext cx="136849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800" b="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pt-BR" sz="2800" b="0" i="1" smtClean="0">
                          <a:latin typeface="Cambria Math" panose="02040503050406030204" pitchFamily="18" charset="0"/>
                        </a:rPr>
                        <m:t>=?</m:t>
                      </m:r>
                    </m:oMath>
                  </m:oMathPara>
                </a14:m>
                <a:endParaRPr lang="pt-BR" sz="2800" dirty="0"/>
              </a:p>
            </p:txBody>
          </p:sp>
        </mc:Choice>
        <mc:Fallback xmlns="">
          <p:sp>
            <p:nvSpPr>
              <p:cNvPr id="15" name="CaixaDeTexto 14">
                <a:extLst>
                  <a:ext uri="{FF2B5EF4-FFF2-40B4-BE49-F238E27FC236}">
                    <a16:creationId xmlns:a16="http://schemas.microsoft.com/office/drawing/2014/main" id="{B16D08D6-D0C8-BFA3-92E8-7060C71265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0205" y="2354203"/>
                <a:ext cx="1368494" cy="5232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aixaDeTexto 16">
                <a:extLst>
                  <a:ext uri="{FF2B5EF4-FFF2-40B4-BE49-F238E27FC236}">
                    <a16:creationId xmlns:a16="http://schemas.microsoft.com/office/drawing/2014/main" id="{9C6C747A-4A98-85F1-4799-6E5EAF55603A}"/>
                  </a:ext>
                </a:extLst>
              </p:cNvPr>
              <p:cNvSpPr txBox="1"/>
              <p:nvPr/>
            </p:nvSpPr>
            <p:spPr>
              <a:xfrm>
                <a:off x="-174850" y="2841156"/>
                <a:ext cx="2385633" cy="5786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pt-BR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pt-B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pt-BR" sz="2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pt-BR" sz="2800" dirty="0"/>
              </a:p>
            </p:txBody>
          </p:sp>
        </mc:Choice>
        <mc:Fallback xmlns="">
          <p:sp>
            <p:nvSpPr>
              <p:cNvPr id="17" name="CaixaDeTexto 16">
                <a:extLst>
                  <a:ext uri="{FF2B5EF4-FFF2-40B4-BE49-F238E27FC236}">
                    <a16:creationId xmlns:a16="http://schemas.microsoft.com/office/drawing/2014/main" id="{9C6C747A-4A98-85F1-4799-6E5EAF5560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74850" y="2841156"/>
                <a:ext cx="2385633" cy="57868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CaixaDeTexto 33">
                <a:extLst>
                  <a:ext uri="{FF2B5EF4-FFF2-40B4-BE49-F238E27FC236}">
                    <a16:creationId xmlns:a16="http://schemas.microsoft.com/office/drawing/2014/main" id="{AFEE49ED-3EB3-FFB1-FA52-E933278242EF}"/>
                  </a:ext>
                </a:extLst>
              </p:cNvPr>
              <p:cNvSpPr txBox="1"/>
              <p:nvPr/>
            </p:nvSpPr>
            <p:spPr>
              <a:xfrm>
                <a:off x="291181" y="3536990"/>
                <a:ext cx="135605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pt-BR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−2, 1  </m:t>
                          </m:r>
                        </m:e>
                      </m:d>
                    </m:oMath>
                  </m:oMathPara>
                </a14:m>
                <a:endParaRPr lang="pt-BR" sz="2800" dirty="0"/>
              </a:p>
            </p:txBody>
          </p:sp>
        </mc:Choice>
        <mc:Fallback xmlns="">
          <p:sp>
            <p:nvSpPr>
              <p:cNvPr id="34" name="CaixaDeTexto 33">
                <a:extLst>
                  <a:ext uri="{FF2B5EF4-FFF2-40B4-BE49-F238E27FC236}">
                    <a16:creationId xmlns:a16="http://schemas.microsoft.com/office/drawing/2014/main" id="{AFEE49ED-3EB3-FFB1-FA52-E933278242E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181" y="3536990"/>
                <a:ext cx="1356051" cy="52322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CaixaDeTexto 34">
                <a:extLst>
                  <a:ext uri="{FF2B5EF4-FFF2-40B4-BE49-F238E27FC236}">
                    <a16:creationId xmlns:a16="http://schemas.microsoft.com/office/drawing/2014/main" id="{868AA227-02D6-4894-A201-7538FE23F3A8}"/>
                  </a:ext>
                </a:extLst>
              </p:cNvPr>
              <p:cNvSpPr txBox="1"/>
              <p:nvPr/>
            </p:nvSpPr>
            <p:spPr>
              <a:xfrm>
                <a:off x="262606" y="4036714"/>
                <a:ext cx="135605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pt-BR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−1, −2 </m:t>
                          </m:r>
                        </m:e>
                      </m:d>
                    </m:oMath>
                  </m:oMathPara>
                </a14:m>
                <a:endParaRPr lang="pt-BR" sz="2800" dirty="0"/>
              </a:p>
            </p:txBody>
          </p:sp>
        </mc:Choice>
        <mc:Fallback xmlns="">
          <p:sp>
            <p:nvSpPr>
              <p:cNvPr id="35" name="CaixaDeTexto 34">
                <a:extLst>
                  <a:ext uri="{FF2B5EF4-FFF2-40B4-BE49-F238E27FC236}">
                    <a16:creationId xmlns:a16="http://schemas.microsoft.com/office/drawing/2014/main" id="{868AA227-02D6-4894-A201-7538FE23F3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606" y="4036714"/>
                <a:ext cx="1356051" cy="523220"/>
              </a:xfrm>
              <a:prstGeom prst="rect">
                <a:avLst/>
              </a:prstGeom>
              <a:blipFill>
                <a:blip r:embed="rId8"/>
                <a:stretch>
                  <a:fillRect r="-9865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CaixaDeTexto 35">
                <a:extLst>
                  <a:ext uri="{FF2B5EF4-FFF2-40B4-BE49-F238E27FC236}">
                    <a16:creationId xmlns:a16="http://schemas.microsoft.com/office/drawing/2014/main" id="{9DC56A46-6C40-0286-2AD6-8BDC261C365D}"/>
                  </a:ext>
                </a:extLst>
              </p:cNvPr>
              <p:cNvSpPr txBox="1"/>
              <p:nvPr/>
            </p:nvSpPr>
            <p:spPr>
              <a:xfrm>
                <a:off x="279498" y="4559934"/>
                <a:ext cx="135605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pt-BR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0, −1 </m:t>
                          </m:r>
                        </m:e>
                      </m:d>
                    </m:oMath>
                  </m:oMathPara>
                </a14:m>
                <a:endParaRPr lang="pt-BR" sz="2800" dirty="0"/>
              </a:p>
            </p:txBody>
          </p:sp>
        </mc:Choice>
        <mc:Fallback xmlns="">
          <p:sp>
            <p:nvSpPr>
              <p:cNvPr id="36" name="CaixaDeTexto 35">
                <a:extLst>
                  <a:ext uri="{FF2B5EF4-FFF2-40B4-BE49-F238E27FC236}">
                    <a16:creationId xmlns:a16="http://schemas.microsoft.com/office/drawing/2014/main" id="{9DC56A46-6C40-0286-2AD6-8BDC261C365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9498" y="4559934"/>
                <a:ext cx="1356051" cy="52322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Conector reto 3">
            <a:extLst>
              <a:ext uri="{FF2B5EF4-FFF2-40B4-BE49-F238E27FC236}">
                <a16:creationId xmlns:a16="http://schemas.microsoft.com/office/drawing/2014/main" id="{CBD73EF7-4F01-F257-C1C4-03A4B73FEA1C}"/>
              </a:ext>
            </a:extLst>
          </p:cNvPr>
          <p:cNvCxnSpPr>
            <a:cxnSpLocks/>
          </p:cNvCxnSpPr>
          <p:nvPr/>
        </p:nvCxnSpPr>
        <p:spPr>
          <a:xfrm>
            <a:off x="3731643" y="1448866"/>
            <a:ext cx="0" cy="5029666"/>
          </a:xfrm>
          <a:prstGeom prst="line">
            <a:avLst/>
          </a:prstGeom>
          <a:ln w="285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tângulo 8">
            <a:extLst>
              <a:ext uri="{FF2B5EF4-FFF2-40B4-BE49-F238E27FC236}">
                <a16:creationId xmlns:a16="http://schemas.microsoft.com/office/drawing/2014/main" id="{C8624CFB-65A1-D6B1-56C2-539E078F87AD}"/>
              </a:ext>
            </a:extLst>
          </p:cNvPr>
          <p:cNvSpPr/>
          <p:nvPr/>
        </p:nvSpPr>
        <p:spPr>
          <a:xfrm>
            <a:off x="131373" y="1692918"/>
            <a:ext cx="3452225" cy="555249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aixaDeTexto 12">
                <a:extLst>
                  <a:ext uri="{FF2B5EF4-FFF2-40B4-BE49-F238E27FC236}">
                    <a16:creationId xmlns:a16="http://schemas.microsoft.com/office/drawing/2014/main" id="{9CB2C6EC-23D9-A3DD-DFCB-062E77C0DFD6}"/>
                  </a:ext>
                </a:extLst>
              </p:cNvPr>
              <p:cNvSpPr txBox="1"/>
              <p:nvPr/>
            </p:nvSpPr>
            <p:spPr>
              <a:xfrm>
                <a:off x="3798699" y="1352986"/>
                <a:ext cx="180974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pt-BR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</m:e>
                      </m:d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3" name="CaixaDeTexto 12">
                <a:extLst>
                  <a:ext uri="{FF2B5EF4-FFF2-40B4-BE49-F238E27FC236}">
                    <a16:creationId xmlns:a16="http://schemas.microsoft.com/office/drawing/2014/main" id="{9CB2C6EC-23D9-A3DD-DFCB-062E77C0DFD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8699" y="1352986"/>
                <a:ext cx="1809747" cy="461665"/>
              </a:xfrm>
              <a:prstGeom prst="rect">
                <a:avLst/>
              </a:prstGeom>
              <a:blipFill>
                <a:blip r:embed="rId10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CaixaDeTexto 15">
                <a:extLst>
                  <a:ext uri="{FF2B5EF4-FFF2-40B4-BE49-F238E27FC236}">
                    <a16:creationId xmlns:a16="http://schemas.microsoft.com/office/drawing/2014/main" id="{D0C1477A-A769-30E5-34A0-4E3F61B249BE}"/>
                  </a:ext>
                </a:extLst>
              </p:cNvPr>
              <p:cNvSpPr txBox="1"/>
              <p:nvPr/>
            </p:nvSpPr>
            <p:spPr>
              <a:xfrm>
                <a:off x="3886439" y="1813927"/>
                <a:ext cx="180974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pt-BR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=−2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6" name="CaixaDeTexto 15">
                <a:extLst>
                  <a:ext uri="{FF2B5EF4-FFF2-40B4-BE49-F238E27FC236}">
                    <a16:creationId xmlns:a16="http://schemas.microsoft.com/office/drawing/2014/main" id="{D0C1477A-A769-30E5-34A0-4E3F61B249B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439" y="1813927"/>
                <a:ext cx="1809747" cy="461665"/>
              </a:xfrm>
              <a:prstGeom prst="rect">
                <a:avLst/>
              </a:prstGeom>
              <a:blipFill>
                <a:blip r:embed="rId11"/>
                <a:stretch>
                  <a:fillRect l="-2703" r="-676" b="-1866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CaixaDeTexto 18">
                <a:extLst>
                  <a:ext uri="{FF2B5EF4-FFF2-40B4-BE49-F238E27FC236}">
                    <a16:creationId xmlns:a16="http://schemas.microsoft.com/office/drawing/2014/main" id="{2944C76C-3A8B-F47D-E6D2-7E66BE5FCB2E}"/>
                  </a:ext>
                </a:extLst>
              </p:cNvPr>
              <p:cNvSpPr txBox="1"/>
              <p:nvPr/>
            </p:nvSpPr>
            <p:spPr>
              <a:xfrm>
                <a:off x="3754941" y="2267736"/>
                <a:ext cx="180974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pt-BR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=−1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9" name="CaixaDeTexto 18">
                <a:extLst>
                  <a:ext uri="{FF2B5EF4-FFF2-40B4-BE49-F238E27FC236}">
                    <a16:creationId xmlns:a16="http://schemas.microsoft.com/office/drawing/2014/main" id="{2944C76C-3A8B-F47D-E6D2-7E66BE5FCB2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54941" y="2267736"/>
                <a:ext cx="1809747" cy="461665"/>
              </a:xfrm>
              <a:prstGeom prst="rect">
                <a:avLst/>
              </a:prstGeom>
              <a:blipFill>
                <a:blip r:embed="rId12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CaixaDeTexto 20">
                <a:extLst>
                  <a:ext uri="{FF2B5EF4-FFF2-40B4-BE49-F238E27FC236}">
                    <a16:creationId xmlns:a16="http://schemas.microsoft.com/office/drawing/2014/main" id="{047C7C35-BC22-3A19-6061-80E26B48A59C}"/>
                  </a:ext>
                </a:extLst>
              </p:cNvPr>
              <p:cNvSpPr txBox="1"/>
              <p:nvPr/>
            </p:nvSpPr>
            <p:spPr>
              <a:xfrm>
                <a:off x="5513196" y="1370945"/>
                <a:ext cx="407847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⇒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.</m:t>
                      </m:r>
                      <m:sSup>
                        <m:sSupPr>
                          <m:ctrlPr>
                            <a:rPr lang="pt-BR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pt-B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pt-BR" sz="24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</m:d>
                        </m:e>
                        <m:sup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.</m:t>
                      </m:r>
                      <m:d>
                        <m:dPr>
                          <m:ctrlPr>
                            <a:rPr lang="pt-BR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</m:e>
                      </m:d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21" name="CaixaDeTexto 20">
                <a:extLst>
                  <a:ext uri="{FF2B5EF4-FFF2-40B4-BE49-F238E27FC236}">
                    <a16:creationId xmlns:a16="http://schemas.microsoft.com/office/drawing/2014/main" id="{047C7C35-BC22-3A19-6061-80E26B48A5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13196" y="1370945"/>
                <a:ext cx="4078479" cy="461665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CaixaDeTexto 24">
                <a:extLst>
                  <a:ext uri="{FF2B5EF4-FFF2-40B4-BE49-F238E27FC236}">
                    <a16:creationId xmlns:a16="http://schemas.microsoft.com/office/drawing/2014/main" id="{ADF1977C-8FD3-C92D-4645-EDA7A0478A4E}"/>
                  </a:ext>
                </a:extLst>
              </p:cNvPr>
              <p:cNvSpPr txBox="1"/>
              <p:nvPr/>
            </p:nvSpPr>
            <p:spPr>
              <a:xfrm>
                <a:off x="5587985" y="1831886"/>
                <a:ext cx="429896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⇒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.</m:t>
                      </m:r>
                      <m:sSup>
                        <m:sSupPr>
                          <m:ctrlPr>
                            <a:rPr lang="pt-BR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pt-B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pt-BR" sz="24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</m:e>
                        <m:sup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.</m:t>
                      </m:r>
                      <m:d>
                        <m:dPr>
                          <m:ctrlPr>
                            <a:rPr lang="pt-BR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=−2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25" name="CaixaDeTexto 24">
                <a:extLst>
                  <a:ext uri="{FF2B5EF4-FFF2-40B4-BE49-F238E27FC236}">
                    <a16:creationId xmlns:a16="http://schemas.microsoft.com/office/drawing/2014/main" id="{ADF1977C-8FD3-C92D-4645-EDA7A0478A4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7985" y="1831886"/>
                <a:ext cx="4298965" cy="461665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CaixaDeTexto 25">
                <a:extLst>
                  <a:ext uri="{FF2B5EF4-FFF2-40B4-BE49-F238E27FC236}">
                    <a16:creationId xmlns:a16="http://schemas.microsoft.com/office/drawing/2014/main" id="{A366998E-309F-72CA-F3C6-2A3BAEFF3D38}"/>
                  </a:ext>
                </a:extLst>
              </p:cNvPr>
              <p:cNvSpPr txBox="1"/>
              <p:nvPr/>
            </p:nvSpPr>
            <p:spPr>
              <a:xfrm>
                <a:off x="5358492" y="2242793"/>
                <a:ext cx="407847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⇒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.</m:t>
                      </m:r>
                      <m:sSup>
                        <m:sSupPr>
                          <m:ctrlPr>
                            <a:rPr lang="pt-BR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pt-B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pt-BR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d>
                        </m:e>
                        <m:sup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.</m:t>
                      </m:r>
                      <m:d>
                        <m:dPr>
                          <m:ctrlPr>
                            <a:rPr lang="pt-BR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=−1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26" name="CaixaDeTexto 25">
                <a:extLst>
                  <a:ext uri="{FF2B5EF4-FFF2-40B4-BE49-F238E27FC236}">
                    <a16:creationId xmlns:a16="http://schemas.microsoft.com/office/drawing/2014/main" id="{A366998E-309F-72CA-F3C6-2A3BAEFF3D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58492" y="2242793"/>
                <a:ext cx="4078479" cy="461665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CaixaDeTexto 26">
                <a:extLst>
                  <a:ext uri="{FF2B5EF4-FFF2-40B4-BE49-F238E27FC236}">
                    <a16:creationId xmlns:a16="http://schemas.microsoft.com/office/drawing/2014/main" id="{84BF5304-C2C6-6B36-2DCA-0D0BDDDFCAD2}"/>
                  </a:ext>
                </a:extLst>
              </p:cNvPr>
              <p:cNvSpPr txBox="1"/>
              <p:nvPr/>
            </p:nvSpPr>
            <p:spPr>
              <a:xfrm>
                <a:off x="8971010" y="2232688"/>
                <a:ext cx="156363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⇒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=−1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27" name="CaixaDeTexto 26">
                <a:extLst>
                  <a:ext uri="{FF2B5EF4-FFF2-40B4-BE49-F238E27FC236}">
                    <a16:creationId xmlns:a16="http://schemas.microsoft.com/office/drawing/2014/main" id="{84BF5304-C2C6-6B36-2DCA-0D0BDDDFCAD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71010" y="2232688"/>
                <a:ext cx="1563639" cy="461665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CaixaDeTexto 27">
                <a:extLst>
                  <a:ext uri="{FF2B5EF4-FFF2-40B4-BE49-F238E27FC236}">
                    <a16:creationId xmlns:a16="http://schemas.microsoft.com/office/drawing/2014/main" id="{4830C26E-A98A-AE33-B315-A1E81F98FEC0}"/>
                  </a:ext>
                </a:extLst>
              </p:cNvPr>
              <p:cNvSpPr txBox="1"/>
              <p:nvPr/>
            </p:nvSpPr>
            <p:spPr>
              <a:xfrm>
                <a:off x="9666464" y="1851262"/>
                <a:ext cx="266311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⇒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=−2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28" name="CaixaDeTexto 27">
                <a:extLst>
                  <a:ext uri="{FF2B5EF4-FFF2-40B4-BE49-F238E27FC236}">
                    <a16:creationId xmlns:a16="http://schemas.microsoft.com/office/drawing/2014/main" id="{4830C26E-A98A-AE33-B315-A1E81F98FE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66464" y="1851262"/>
                <a:ext cx="2663118" cy="461665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CaixaDeTexto 30">
                <a:extLst>
                  <a:ext uri="{FF2B5EF4-FFF2-40B4-BE49-F238E27FC236}">
                    <a16:creationId xmlns:a16="http://schemas.microsoft.com/office/drawing/2014/main" id="{8CB868EB-B981-DEF7-A064-0347F62525CC}"/>
                  </a:ext>
                </a:extLst>
              </p:cNvPr>
              <p:cNvSpPr txBox="1"/>
              <p:nvPr/>
            </p:nvSpPr>
            <p:spPr>
              <a:xfrm>
                <a:off x="9407064" y="1366376"/>
                <a:ext cx="276968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⇒4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 −2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31" name="CaixaDeTexto 30">
                <a:extLst>
                  <a:ext uri="{FF2B5EF4-FFF2-40B4-BE49-F238E27FC236}">
                    <a16:creationId xmlns:a16="http://schemas.microsoft.com/office/drawing/2014/main" id="{8CB868EB-B981-DEF7-A064-0347F62525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07064" y="1366376"/>
                <a:ext cx="2769686" cy="461665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Chave Esquerda 37">
            <a:extLst>
              <a:ext uri="{FF2B5EF4-FFF2-40B4-BE49-F238E27FC236}">
                <a16:creationId xmlns:a16="http://schemas.microsoft.com/office/drawing/2014/main" id="{5A63E7BB-265C-BB9A-140A-BB884A6FF601}"/>
              </a:ext>
            </a:extLst>
          </p:cNvPr>
          <p:cNvSpPr/>
          <p:nvPr/>
        </p:nvSpPr>
        <p:spPr>
          <a:xfrm>
            <a:off x="3902578" y="3130498"/>
            <a:ext cx="124592" cy="1429436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CaixaDeTexto 38">
                <a:extLst>
                  <a:ext uri="{FF2B5EF4-FFF2-40B4-BE49-F238E27FC236}">
                    <a16:creationId xmlns:a16="http://schemas.microsoft.com/office/drawing/2014/main" id="{4C3E7F5D-94FE-E3B3-CD64-88F7D0D1B1DC}"/>
                  </a:ext>
                </a:extLst>
              </p:cNvPr>
              <p:cNvSpPr txBox="1"/>
              <p:nvPr/>
            </p:nvSpPr>
            <p:spPr>
              <a:xfrm>
                <a:off x="4092156" y="3202699"/>
                <a:ext cx="242698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 −2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39" name="CaixaDeTexto 38">
                <a:extLst>
                  <a:ext uri="{FF2B5EF4-FFF2-40B4-BE49-F238E27FC236}">
                    <a16:creationId xmlns:a16="http://schemas.microsoft.com/office/drawing/2014/main" id="{4C3E7F5D-94FE-E3B3-CD64-88F7D0D1B1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2156" y="3202699"/>
                <a:ext cx="2426980" cy="461665"/>
              </a:xfrm>
              <a:prstGeom prst="rect">
                <a:avLst/>
              </a:prstGeom>
              <a:blipFill>
                <a:blip r:embed="rId19"/>
                <a:stretch>
                  <a:fillRect l="-503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CaixaDeTexto 39">
                <a:extLst>
                  <a:ext uri="{FF2B5EF4-FFF2-40B4-BE49-F238E27FC236}">
                    <a16:creationId xmlns:a16="http://schemas.microsoft.com/office/drawing/2014/main" id="{CEBAC809-86DC-98F3-FA04-7706DEA7F634}"/>
                  </a:ext>
                </a:extLst>
              </p:cNvPr>
              <p:cNvSpPr txBox="1"/>
              <p:nvPr/>
            </p:nvSpPr>
            <p:spPr>
              <a:xfrm>
                <a:off x="4226616" y="3662359"/>
                <a:ext cx="231133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=−2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40" name="CaixaDeTexto 39">
                <a:extLst>
                  <a:ext uri="{FF2B5EF4-FFF2-40B4-BE49-F238E27FC236}">
                    <a16:creationId xmlns:a16="http://schemas.microsoft.com/office/drawing/2014/main" id="{CEBAC809-86DC-98F3-FA04-7706DEA7F6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6616" y="3662359"/>
                <a:ext cx="2311334" cy="461665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CaixaDeTexto 40">
                <a:extLst>
                  <a:ext uri="{FF2B5EF4-FFF2-40B4-BE49-F238E27FC236}">
                    <a16:creationId xmlns:a16="http://schemas.microsoft.com/office/drawing/2014/main" id="{41EEC5D3-00C1-0697-32F8-D0395C3ED2F7}"/>
                  </a:ext>
                </a:extLst>
              </p:cNvPr>
              <p:cNvSpPr txBox="1"/>
              <p:nvPr/>
            </p:nvSpPr>
            <p:spPr>
              <a:xfrm>
                <a:off x="5031873" y="4132102"/>
                <a:ext cx="125273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=−1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41" name="CaixaDeTexto 40">
                <a:extLst>
                  <a:ext uri="{FF2B5EF4-FFF2-40B4-BE49-F238E27FC236}">
                    <a16:creationId xmlns:a16="http://schemas.microsoft.com/office/drawing/2014/main" id="{41EEC5D3-00C1-0697-32F8-D0395C3ED2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1873" y="4132102"/>
                <a:ext cx="1252739" cy="461665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Seta: para a Direita 41">
            <a:extLst>
              <a:ext uri="{FF2B5EF4-FFF2-40B4-BE49-F238E27FC236}">
                <a16:creationId xmlns:a16="http://schemas.microsoft.com/office/drawing/2014/main" id="{7731B4E1-0018-1DB9-503D-4077E175AC75}"/>
              </a:ext>
            </a:extLst>
          </p:cNvPr>
          <p:cNvSpPr/>
          <p:nvPr/>
        </p:nvSpPr>
        <p:spPr>
          <a:xfrm>
            <a:off x="6537950" y="3662359"/>
            <a:ext cx="434350" cy="290516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3" name="Chave Esquerda 42">
            <a:extLst>
              <a:ext uri="{FF2B5EF4-FFF2-40B4-BE49-F238E27FC236}">
                <a16:creationId xmlns:a16="http://schemas.microsoft.com/office/drawing/2014/main" id="{2E886309-331B-8253-8BEF-65C877B39845}"/>
              </a:ext>
            </a:extLst>
          </p:cNvPr>
          <p:cNvSpPr/>
          <p:nvPr/>
        </p:nvSpPr>
        <p:spPr>
          <a:xfrm>
            <a:off x="7160128" y="3114641"/>
            <a:ext cx="124592" cy="1429436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CaixaDeTexto 43">
                <a:extLst>
                  <a:ext uri="{FF2B5EF4-FFF2-40B4-BE49-F238E27FC236}">
                    <a16:creationId xmlns:a16="http://schemas.microsoft.com/office/drawing/2014/main" id="{799D8965-4E03-2E93-2AAA-52F38B585CED}"/>
                  </a:ext>
                </a:extLst>
              </p:cNvPr>
              <p:cNvSpPr txBox="1"/>
              <p:nvPr/>
            </p:nvSpPr>
            <p:spPr>
              <a:xfrm>
                <a:off x="7284720" y="3209590"/>
                <a:ext cx="242698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 −2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−1=1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44" name="CaixaDeTexto 43">
                <a:extLst>
                  <a:ext uri="{FF2B5EF4-FFF2-40B4-BE49-F238E27FC236}">
                    <a16:creationId xmlns:a16="http://schemas.microsoft.com/office/drawing/2014/main" id="{799D8965-4E03-2E93-2AAA-52F38B585C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84720" y="3209590"/>
                <a:ext cx="2426980" cy="461665"/>
              </a:xfrm>
              <a:prstGeom prst="rect">
                <a:avLst/>
              </a:prstGeom>
              <a:blipFill>
                <a:blip r:embed="rId22"/>
                <a:stretch>
                  <a:fillRect l="-503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CaixaDeTexto 44">
                <a:extLst>
                  <a:ext uri="{FF2B5EF4-FFF2-40B4-BE49-F238E27FC236}">
                    <a16:creationId xmlns:a16="http://schemas.microsoft.com/office/drawing/2014/main" id="{B6CAF086-4843-D63B-D08A-F03BA567F470}"/>
                  </a:ext>
                </a:extLst>
              </p:cNvPr>
              <p:cNvSpPr txBox="1"/>
              <p:nvPr/>
            </p:nvSpPr>
            <p:spPr>
              <a:xfrm>
                <a:off x="7353863" y="3732866"/>
                <a:ext cx="231133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−1=−2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45" name="CaixaDeTexto 44">
                <a:extLst>
                  <a:ext uri="{FF2B5EF4-FFF2-40B4-BE49-F238E27FC236}">
                    <a16:creationId xmlns:a16="http://schemas.microsoft.com/office/drawing/2014/main" id="{B6CAF086-4843-D63B-D08A-F03BA567F47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53863" y="3732866"/>
                <a:ext cx="2311334" cy="461665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Seta: para a Direita 45">
            <a:extLst>
              <a:ext uri="{FF2B5EF4-FFF2-40B4-BE49-F238E27FC236}">
                <a16:creationId xmlns:a16="http://schemas.microsoft.com/office/drawing/2014/main" id="{3C0B59C1-2B8B-F095-102F-273616F30E33}"/>
              </a:ext>
            </a:extLst>
          </p:cNvPr>
          <p:cNvSpPr/>
          <p:nvPr/>
        </p:nvSpPr>
        <p:spPr>
          <a:xfrm>
            <a:off x="9723091" y="3611722"/>
            <a:ext cx="434350" cy="290516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7" name="Chave Esquerda 46">
            <a:extLst>
              <a:ext uri="{FF2B5EF4-FFF2-40B4-BE49-F238E27FC236}">
                <a16:creationId xmlns:a16="http://schemas.microsoft.com/office/drawing/2014/main" id="{848C10A3-8E6F-905F-00E0-73EF2533852D}"/>
              </a:ext>
            </a:extLst>
          </p:cNvPr>
          <p:cNvSpPr/>
          <p:nvPr/>
        </p:nvSpPr>
        <p:spPr>
          <a:xfrm>
            <a:off x="10215335" y="3042262"/>
            <a:ext cx="124592" cy="1429436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CaixaDeTexto 48">
                <a:extLst>
                  <a:ext uri="{FF2B5EF4-FFF2-40B4-BE49-F238E27FC236}">
                    <a16:creationId xmlns:a16="http://schemas.microsoft.com/office/drawing/2014/main" id="{6E77C200-B4E0-0FA7-64EA-C4D1CE1BED3E}"/>
                  </a:ext>
                </a:extLst>
              </p:cNvPr>
              <p:cNvSpPr txBox="1"/>
              <p:nvPr/>
            </p:nvSpPr>
            <p:spPr>
              <a:xfrm>
                <a:off x="10261838" y="3162504"/>
                <a:ext cx="195452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 −2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49" name="CaixaDeTexto 48">
                <a:extLst>
                  <a:ext uri="{FF2B5EF4-FFF2-40B4-BE49-F238E27FC236}">
                    <a16:creationId xmlns:a16="http://schemas.microsoft.com/office/drawing/2014/main" id="{6E77C200-B4E0-0FA7-64EA-C4D1CE1BED3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61838" y="3162504"/>
                <a:ext cx="1954529" cy="461665"/>
              </a:xfrm>
              <a:prstGeom prst="rect">
                <a:avLst/>
              </a:prstGeom>
              <a:blipFill>
                <a:blip r:embed="rId24"/>
                <a:stretch>
                  <a:fillRect l="-623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CaixaDeTexto 49">
                <a:extLst>
                  <a:ext uri="{FF2B5EF4-FFF2-40B4-BE49-F238E27FC236}">
                    <a16:creationId xmlns:a16="http://schemas.microsoft.com/office/drawing/2014/main" id="{901D042B-BB08-425A-E3F7-4BAF9627E979}"/>
                  </a:ext>
                </a:extLst>
              </p:cNvPr>
              <p:cNvSpPr txBox="1"/>
              <p:nvPr/>
            </p:nvSpPr>
            <p:spPr>
              <a:xfrm>
                <a:off x="10456969" y="3748715"/>
                <a:ext cx="231133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=−1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50" name="CaixaDeTexto 49">
                <a:extLst>
                  <a:ext uri="{FF2B5EF4-FFF2-40B4-BE49-F238E27FC236}">
                    <a16:creationId xmlns:a16="http://schemas.microsoft.com/office/drawing/2014/main" id="{901D042B-BB08-425A-E3F7-4BAF9627E9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56969" y="3748715"/>
                <a:ext cx="2311334" cy="461665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CaixaDeTexto 50">
                <a:extLst>
                  <a:ext uri="{FF2B5EF4-FFF2-40B4-BE49-F238E27FC236}">
                    <a16:creationId xmlns:a16="http://schemas.microsoft.com/office/drawing/2014/main" id="{3E2BEC9F-3FB1-A069-3A1B-AC18685EE464}"/>
                  </a:ext>
                </a:extLst>
              </p:cNvPr>
              <p:cNvSpPr txBox="1"/>
              <p:nvPr/>
            </p:nvSpPr>
            <p:spPr>
              <a:xfrm>
                <a:off x="5929745" y="4648323"/>
                <a:ext cx="195452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 −2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51" name="CaixaDeTexto 50">
                <a:extLst>
                  <a:ext uri="{FF2B5EF4-FFF2-40B4-BE49-F238E27FC236}">
                    <a16:creationId xmlns:a16="http://schemas.microsoft.com/office/drawing/2014/main" id="{3E2BEC9F-3FB1-A069-3A1B-AC18685EE46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29745" y="4648323"/>
                <a:ext cx="1954529" cy="461665"/>
              </a:xfrm>
              <a:prstGeom prst="rect">
                <a:avLst/>
              </a:prstGeom>
              <a:blipFill>
                <a:blip r:embed="rId26"/>
                <a:stretch>
                  <a:fillRect l="-938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4" name="Conector reto 53">
            <a:extLst>
              <a:ext uri="{FF2B5EF4-FFF2-40B4-BE49-F238E27FC236}">
                <a16:creationId xmlns:a16="http://schemas.microsoft.com/office/drawing/2014/main" id="{187C0D6F-29B9-04C0-6BBC-CF50024988A5}"/>
              </a:ext>
            </a:extLst>
          </p:cNvPr>
          <p:cNvCxnSpPr>
            <a:cxnSpLocks/>
          </p:cNvCxnSpPr>
          <p:nvPr/>
        </p:nvCxnSpPr>
        <p:spPr>
          <a:xfrm>
            <a:off x="5857106" y="4726546"/>
            <a:ext cx="0" cy="1939154"/>
          </a:xfrm>
          <a:prstGeom prst="line">
            <a:avLst/>
          </a:prstGeom>
          <a:ln w="285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CaixaDeTexto 54">
                <a:extLst>
                  <a:ext uri="{FF2B5EF4-FFF2-40B4-BE49-F238E27FC236}">
                    <a16:creationId xmlns:a16="http://schemas.microsoft.com/office/drawing/2014/main" id="{27F74DC7-8BE7-A19A-951F-4ABF93D31C79}"/>
                  </a:ext>
                </a:extLst>
              </p:cNvPr>
              <p:cNvSpPr txBox="1"/>
              <p:nvPr/>
            </p:nvSpPr>
            <p:spPr>
              <a:xfrm>
                <a:off x="3941294" y="4622265"/>
                <a:ext cx="191581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=−1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55" name="CaixaDeTexto 54">
                <a:extLst>
                  <a:ext uri="{FF2B5EF4-FFF2-40B4-BE49-F238E27FC236}">
                    <a16:creationId xmlns:a16="http://schemas.microsoft.com/office/drawing/2014/main" id="{27F74DC7-8BE7-A19A-951F-4ABF93D31C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1294" y="4622265"/>
                <a:ext cx="1915812" cy="461665"/>
              </a:xfrm>
              <a:prstGeom prst="rect">
                <a:avLst/>
              </a:prstGeom>
              <a:blipFill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CaixaDeTexto 55">
                <a:extLst>
                  <a:ext uri="{FF2B5EF4-FFF2-40B4-BE49-F238E27FC236}">
                    <a16:creationId xmlns:a16="http://schemas.microsoft.com/office/drawing/2014/main" id="{8BF85316-B4D0-FCE8-D958-2C997A319E2A}"/>
                  </a:ext>
                </a:extLst>
              </p:cNvPr>
              <p:cNvSpPr txBox="1"/>
              <p:nvPr/>
            </p:nvSpPr>
            <p:spPr>
              <a:xfrm>
                <a:off x="3916408" y="5092008"/>
                <a:ext cx="191581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56" name="CaixaDeTexto 55">
                <a:extLst>
                  <a:ext uri="{FF2B5EF4-FFF2-40B4-BE49-F238E27FC236}">
                    <a16:creationId xmlns:a16="http://schemas.microsoft.com/office/drawing/2014/main" id="{8BF85316-B4D0-FCE8-D958-2C997A319E2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16408" y="5092008"/>
                <a:ext cx="1915812" cy="461665"/>
              </a:xfrm>
              <a:prstGeom prst="rect">
                <a:avLst/>
              </a:prstGeom>
              <a:blipFill>
                <a:blip r:embed="rId2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0" name="Conector reto 59">
            <a:extLst>
              <a:ext uri="{FF2B5EF4-FFF2-40B4-BE49-F238E27FC236}">
                <a16:creationId xmlns:a16="http://schemas.microsoft.com/office/drawing/2014/main" id="{92507AD9-BC7D-6399-BC2D-4D0466DCC0E2}"/>
              </a:ext>
            </a:extLst>
          </p:cNvPr>
          <p:cNvCxnSpPr>
            <a:cxnSpLocks/>
          </p:cNvCxnSpPr>
          <p:nvPr/>
        </p:nvCxnSpPr>
        <p:spPr>
          <a:xfrm>
            <a:off x="8385539" y="4726546"/>
            <a:ext cx="0" cy="1939154"/>
          </a:xfrm>
          <a:prstGeom prst="line">
            <a:avLst/>
          </a:prstGeom>
          <a:ln w="285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2" name="CaixaDeTexto 61">
                <a:extLst>
                  <a:ext uri="{FF2B5EF4-FFF2-40B4-BE49-F238E27FC236}">
                    <a16:creationId xmlns:a16="http://schemas.microsoft.com/office/drawing/2014/main" id="{8546EC54-15FB-6A7E-621F-855D82B4E255}"/>
                  </a:ext>
                </a:extLst>
              </p:cNvPr>
              <p:cNvSpPr txBox="1"/>
              <p:nvPr/>
            </p:nvSpPr>
            <p:spPr>
              <a:xfrm>
                <a:off x="5929745" y="5081925"/>
                <a:ext cx="274753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−4 −2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62" name="CaixaDeTexto 61">
                <a:extLst>
                  <a:ext uri="{FF2B5EF4-FFF2-40B4-BE49-F238E27FC236}">
                    <a16:creationId xmlns:a16="http://schemas.microsoft.com/office/drawing/2014/main" id="{8546EC54-15FB-6A7E-621F-855D82B4E25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29745" y="5081925"/>
                <a:ext cx="2747530" cy="461665"/>
              </a:xfrm>
              <a:prstGeom prst="rect">
                <a:avLst/>
              </a:prstGeom>
              <a:blipFill>
                <a:blip r:embed="rId29"/>
                <a:stretch>
                  <a:fillRect l="-66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CaixaDeTexto 62">
                <a:extLst>
                  <a:ext uri="{FF2B5EF4-FFF2-40B4-BE49-F238E27FC236}">
                    <a16:creationId xmlns:a16="http://schemas.microsoft.com/office/drawing/2014/main" id="{1E3166D2-2CC7-898F-FAE3-947DD7AD960D}"/>
                  </a:ext>
                </a:extLst>
              </p:cNvPr>
              <p:cNvSpPr txBox="1"/>
              <p:nvPr/>
            </p:nvSpPr>
            <p:spPr>
              <a:xfrm>
                <a:off x="5960330" y="5565369"/>
                <a:ext cx="119979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=6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63" name="CaixaDeTexto 62">
                <a:extLst>
                  <a:ext uri="{FF2B5EF4-FFF2-40B4-BE49-F238E27FC236}">
                    <a16:creationId xmlns:a16="http://schemas.microsoft.com/office/drawing/2014/main" id="{1E3166D2-2CC7-898F-FAE3-947DD7AD960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60330" y="5565369"/>
                <a:ext cx="1199795" cy="461665"/>
              </a:xfrm>
              <a:prstGeom prst="rect">
                <a:avLst/>
              </a:prstGeom>
              <a:blipFill>
                <a:blip r:embed="rId30"/>
                <a:stretch>
                  <a:fillRect l="-1523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CaixaDeTexto 63">
                <a:extLst>
                  <a:ext uri="{FF2B5EF4-FFF2-40B4-BE49-F238E27FC236}">
                    <a16:creationId xmlns:a16="http://schemas.microsoft.com/office/drawing/2014/main" id="{901A23BB-A3E3-E7CE-A712-969BFE918A59}"/>
                  </a:ext>
                </a:extLst>
              </p:cNvPr>
              <p:cNvSpPr txBox="1"/>
              <p:nvPr/>
            </p:nvSpPr>
            <p:spPr>
              <a:xfrm>
                <a:off x="5960330" y="6048211"/>
                <a:ext cx="119979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64" name="CaixaDeTexto 63">
                <a:extLst>
                  <a:ext uri="{FF2B5EF4-FFF2-40B4-BE49-F238E27FC236}">
                    <a16:creationId xmlns:a16="http://schemas.microsoft.com/office/drawing/2014/main" id="{901A23BB-A3E3-E7CE-A712-969BFE918A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60330" y="6048211"/>
                <a:ext cx="1199795" cy="461665"/>
              </a:xfrm>
              <a:prstGeom prst="rect">
                <a:avLst/>
              </a:prstGeom>
              <a:blipFill>
                <a:blip r:embed="rId31"/>
                <a:stretch>
                  <a:fillRect l="-1523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CaixaDeTexto 64">
                <a:extLst>
                  <a:ext uri="{FF2B5EF4-FFF2-40B4-BE49-F238E27FC236}">
                    <a16:creationId xmlns:a16="http://schemas.microsoft.com/office/drawing/2014/main" id="{3FD704B3-39C4-CC30-8381-9AB1FB58C7B5}"/>
                  </a:ext>
                </a:extLst>
              </p:cNvPr>
              <p:cNvSpPr txBox="1"/>
              <p:nvPr/>
            </p:nvSpPr>
            <p:spPr>
              <a:xfrm>
                <a:off x="8509530" y="4620260"/>
                <a:ext cx="191581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65" name="CaixaDeTexto 64">
                <a:extLst>
                  <a:ext uri="{FF2B5EF4-FFF2-40B4-BE49-F238E27FC236}">
                    <a16:creationId xmlns:a16="http://schemas.microsoft.com/office/drawing/2014/main" id="{3FD704B3-39C4-CC30-8381-9AB1FB58C7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09530" y="4620260"/>
                <a:ext cx="1915812" cy="461665"/>
              </a:xfrm>
              <a:prstGeom prst="rect">
                <a:avLst/>
              </a:prstGeom>
              <a:blipFill>
                <a:blip r:embed="rId3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CaixaDeTexto 65">
                <a:extLst>
                  <a:ext uri="{FF2B5EF4-FFF2-40B4-BE49-F238E27FC236}">
                    <a16:creationId xmlns:a16="http://schemas.microsoft.com/office/drawing/2014/main" id="{BF9689B7-4CAE-FB98-7B3B-D248FFF37EDA}"/>
                  </a:ext>
                </a:extLst>
              </p:cNvPr>
              <p:cNvSpPr txBox="1"/>
              <p:nvPr/>
            </p:nvSpPr>
            <p:spPr>
              <a:xfrm>
                <a:off x="8523284" y="5060217"/>
                <a:ext cx="99219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66" name="CaixaDeTexto 65">
                <a:extLst>
                  <a:ext uri="{FF2B5EF4-FFF2-40B4-BE49-F238E27FC236}">
                    <a16:creationId xmlns:a16="http://schemas.microsoft.com/office/drawing/2014/main" id="{BF9689B7-4CAE-FB98-7B3B-D248FFF37ED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23284" y="5060217"/>
                <a:ext cx="992191" cy="461665"/>
              </a:xfrm>
              <a:prstGeom prst="rect">
                <a:avLst/>
              </a:prstGeom>
              <a:blipFill>
                <a:blip r:embed="rId3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tângulo 11">
            <a:extLst>
              <a:ext uri="{FF2B5EF4-FFF2-40B4-BE49-F238E27FC236}">
                <a16:creationId xmlns:a16="http://schemas.microsoft.com/office/drawing/2014/main" id="{DE91C4A2-9DCD-DB58-4C38-F9E47542AC65}"/>
              </a:ext>
            </a:extLst>
          </p:cNvPr>
          <p:cNvSpPr/>
          <p:nvPr/>
        </p:nvSpPr>
        <p:spPr>
          <a:xfrm>
            <a:off x="9377443" y="2250991"/>
            <a:ext cx="1047899" cy="417167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Retângulo 17">
            <a:extLst>
              <a:ext uri="{FF2B5EF4-FFF2-40B4-BE49-F238E27FC236}">
                <a16:creationId xmlns:a16="http://schemas.microsoft.com/office/drawing/2014/main" id="{EFFEE612-C94D-03E2-1C62-1364B3F3623C}"/>
              </a:ext>
            </a:extLst>
          </p:cNvPr>
          <p:cNvSpPr/>
          <p:nvPr/>
        </p:nvSpPr>
        <p:spPr>
          <a:xfrm>
            <a:off x="8523284" y="5114256"/>
            <a:ext cx="1047899" cy="417167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" name="Retângulo 21">
            <a:extLst>
              <a:ext uri="{FF2B5EF4-FFF2-40B4-BE49-F238E27FC236}">
                <a16:creationId xmlns:a16="http://schemas.microsoft.com/office/drawing/2014/main" id="{B508CB36-5FEE-B0FE-F9E5-78CA6FF556AA}"/>
              </a:ext>
            </a:extLst>
          </p:cNvPr>
          <p:cNvSpPr/>
          <p:nvPr/>
        </p:nvSpPr>
        <p:spPr>
          <a:xfrm>
            <a:off x="5990502" y="6091776"/>
            <a:ext cx="1047899" cy="417167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4" name="Retângulo 23">
            <a:extLst>
              <a:ext uri="{FF2B5EF4-FFF2-40B4-BE49-F238E27FC236}">
                <a16:creationId xmlns:a16="http://schemas.microsoft.com/office/drawing/2014/main" id="{6219CCBF-F36B-8AE5-08F9-0A787F84679E}"/>
              </a:ext>
            </a:extLst>
          </p:cNvPr>
          <p:cNvSpPr/>
          <p:nvPr/>
        </p:nvSpPr>
        <p:spPr>
          <a:xfrm>
            <a:off x="8460358" y="5792070"/>
            <a:ext cx="3595025" cy="98020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CaixaDeTexto 28">
                <a:extLst>
                  <a:ext uri="{FF2B5EF4-FFF2-40B4-BE49-F238E27FC236}">
                    <a16:creationId xmlns:a16="http://schemas.microsoft.com/office/drawing/2014/main" id="{75ABC0AD-2DDD-08F0-9658-621D67475FCE}"/>
                  </a:ext>
                </a:extLst>
              </p:cNvPr>
              <p:cNvSpPr txBox="1"/>
              <p:nvPr/>
            </p:nvSpPr>
            <p:spPr>
              <a:xfrm>
                <a:off x="8396112" y="6063037"/>
                <a:ext cx="379588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800" b="0" i="1" smtClean="0">
                          <a:latin typeface="Cambria Math" panose="02040503050406030204" pitchFamily="18" charset="0"/>
                        </a:rPr>
                        <m:t>∴</m:t>
                      </m:r>
                      <m:r>
                        <a:rPr lang="pt-BR" sz="28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pt-BR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pt-BR" sz="2800" b="0" i="1" smtClean="0">
                          <a:latin typeface="Cambria Math" panose="02040503050406030204" pitchFamily="18" charset="0"/>
                        </a:rPr>
                        <m:t>=2</m:t>
                      </m:r>
                      <m:sSup>
                        <m:sSupPr>
                          <m:ctrlPr>
                            <a:rPr lang="pt-BR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pt-BR" sz="2800" b="0" i="1" smtClean="0">
                          <a:latin typeface="Cambria Math" panose="02040503050406030204" pitchFamily="18" charset="0"/>
                        </a:rPr>
                        <m:t>+3</m:t>
                      </m:r>
                      <m:r>
                        <a:rPr lang="pt-BR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pt-BR" sz="2800" b="0" i="1" smtClean="0"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pt-BR" sz="2800" dirty="0"/>
              </a:p>
            </p:txBody>
          </p:sp>
        </mc:Choice>
        <mc:Fallback xmlns="">
          <p:sp>
            <p:nvSpPr>
              <p:cNvPr id="29" name="CaixaDeTexto 28">
                <a:extLst>
                  <a:ext uri="{FF2B5EF4-FFF2-40B4-BE49-F238E27FC236}">
                    <a16:creationId xmlns:a16="http://schemas.microsoft.com/office/drawing/2014/main" id="{75ABC0AD-2DDD-08F0-9658-621D67475F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96112" y="6063037"/>
                <a:ext cx="3795888" cy="523220"/>
              </a:xfrm>
              <a:prstGeom prst="rect">
                <a:avLst/>
              </a:prstGeom>
              <a:blipFill>
                <a:blip r:embed="rId3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68399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12" grpId="0" animBg="1"/>
      <p:bldP spid="12" grpId="1" animBg="1"/>
      <p:bldP spid="18" grpId="0" animBg="1"/>
      <p:bldP spid="18" grpId="1" animBg="1"/>
      <p:bldP spid="22" grpId="0" animBg="1"/>
      <p:bldP spid="22" grpId="1" animBg="1"/>
      <p:bldP spid="24" grpId="0" animBg="1"/>
      <p:bldP spid="29" grpId="0"/>
    </p:bld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1687</TotalTime>
  <Words>418</Words>
  <Application>Microsoft Office PowerPoint</Application>
  <PresentationFormat>Widescreen</PresentationFormat>
  <Paragraphs>77</Paragraphs>
  <Slides>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Simplificação  de  Radicais</dc:title>
  <dc:creator>José Roberto Ribeiro Júnior</dc:creator>
  <cp:lastModifiedBy>José Roberto Ribeiro Júnior</cp:lastModifiedBy>
  <cp:revision>18</cp:revision>
  <dcterms:created xsi:type="dcterms:W3CDTF">2023-03-03T14:24:12Z</dcterms:created>
  <dcterms:modified xsi:type="dcterms:W3CDTF">2023-07-16T21:23:38Z</dcterms:modified>
</cp:coreProperties>
</file>