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0" r:id="rId4"/>
    <p:sldId id="292" r:id="rId5"/>
    <p:sldId id="298" r:id="rId6"/>
    <p:sldId id="295" r:id="rId7"/>
    <p:sldId id="296" r:id="rId8"/>
    <p:sldId id="297" r:id="rId9"/>
    <p:sldId id="299" r:id="rId10"/>
    <p:sldId id="301" r:id="rId11"/>
    <p:sldId id="304" r:id="rId12"/>
    <p:sldId id="305" r:id="rId13"/>
    <p:sldId id="302" r:id="rId14"/>
    <p:sldId id="306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E2E8A-7330-9FDB-9037-A185716E1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454BA8-CFF0-ED2C-2364-C1508934E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68FF98-4D8C-6422-F4A5-8E5AF50F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C7AE92-207A-C34D-2B7B-33259EB7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8281A9-410A-2F03-CF76-145EE397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5D19E-BB4F-FE66-BA31-C61337D9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286948-7B5F-92FE-777B-C93802E02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D5DBED-7FF5-B6E0-D0D9-DB46F1C0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905DD3-A6CC-C9E2-E927-9326B4C8E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55D42B-3D09-A79D-90D9-C9936468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86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DC213F-4935-8E97-1575-C246DF7D8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B9A4C7-1D78-6F72-C651-242405F30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EB2C49-DB49-37CF-EA39-483B7D835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2CC685-948E-9361-0F31-D03BD337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3FBE69-4AAA-A932-B334-00CCC579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E9393-4646-551C-8EB1-295F4FE4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1578D8-D5F1-05D4-34F4-71582EC58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61F272-554C-49D7-5FE2-02D27F9D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3B44D5-271E-3867-364E-5BC04C21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85AD08-81D6-F50E-8804-973E2BC4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50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7A9EE-CFAA-2959-5847-7D9F3535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3A84BB-347A-13A0-9AC0-6F7A1DECF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58153-24C8-8A34-B84A-15497089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31CBCE-72CB-9844-E944-14FE7818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149263-60B0-B03D-4C91-F39CC37F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29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BC3E3-FD43-405E-90C1-C7A43C68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AF9439-55D0-B43C-F827-F8A9D1D15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0D5B25-B5F5-7DA2-A6A7-1167A7F8F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69BF23-9D1E-0B2D-7A59-505A171D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6900EB-7262-AE2E-3FE1-6BBFA17A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43B10F-A86D-D18E-6069-B4DC7E72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6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678D3-AAE2-4D5F-458A-78F413EF4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E6013E-2560-6967-69B2-E2EC2E355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7167F9-FA42-52B8-2426-84ACDD5DD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3CA2BA-D3A5-362B-6F53-B5EF15C59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315DD9-BFD7-D969-CF57-938338A49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D6C0FC-03C3-E648-3708-C9FB1EE7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926A493-F902-A8F5-E8A2-962CDE53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61E9AB-50D0-7711-8315-373004FD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75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E6C0A-8186-F1E6-6542-512DE185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E5AC8F-3755-E386-CC3A-B744EC3A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B89FCB7-CC45-B2AF-DED6-601737AF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E4EADD-06C2-208A-5807-E49F2D93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53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EE2A267-A504-CA38-8A23-7AA43498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9443D0-2BA1-0EC0-AFCD-FC9259A3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E8F08C6-0C77-16B2-5352-63B4EF76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5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7D00E-2D4D-304D-661E-5F0E764D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330572-26D8-4834-4B23-03EA0B81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E83C59-405C-8BD5-FEEE-AB835421E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7AB0B4-3A64-724E-41C8-46384F7D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4D60E8-0F4F-17E5-AB63-B3B91A8C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74F11A-F8C9-534D-33FA-06DA5295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28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B8FF8-3816-1B96-4FBE-8D75A132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1789C26-A688-D84F-7D82-875E92068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40F6E5-8C21-D671-4EBA-A46241F6A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41EAC8-008C-CB68-B52C-4F70CE8E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CBB310-34AC-E945-5368-E42B6699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91636B-9554-6676-5E46-344B7419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60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FFD92B-19B9-056C-1DD1-A7F051C9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247BCD-93EB-5CED-87F8-FB1384D0F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B7E215-0115-FD4F-5F74-982988BDF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95C6-79DC-4231-8282-3CE3C02A89A5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642EF-E4EF-FC25-F7E4-178EED824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841856-D437-9DCD-6215-E2D6CEA0B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27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155.png"/><Relationship Id="rId18" Type="http://schemas.openxmlformats.org/officeDocument/2006/relationships/image" Target="../media/image160.png"/><Relationship Id="rId26" Type="http://schemas.openxmlformats.org/officeDocument/2006/relationships/image" Target="../media/image168.png"/><Relationship Id="rId3" Type="http://schemas.openxmlformats.org/officeDocument/2006/relationships/image" Target="../media/image145.png"/><Relationship Id="rId21" Type="http://schemas.openxmlformats.org/officeDocument/2006/relationships/image" Target="../media/image163.png"/><Relationship Id="rId7" Type="http://schemas.openxmlformats.org/officeDocument/2006/relationships/image" Target="../media/image149.png"/><Relationship Id="rId12" Type="http://schemas.openxmlformats.org/officeDocument/2006/relationships/image" Target="../media/image154.png"/><Relationship Id="rId17" Type="http://schemas.openxmlformats.org/officeDocument/2006/relationships/image" Target="../media/image159.png"/><Relationship Id="rId25" Type="http://schemas.openxmlformats.org/officeDocument/2006/relationships/image" Target="../media/image167.png"/><Relationship Id="rId2" Type="http://schemas.openxmlformats.org/officeDocument/2006/relationships/image" Target="../media/image144.png"/><Relationship Id="rId16" Type="http://schemas.openxmlformats.org/officeDocument/2006/relationships/image" Target="../media/image158.png"/><Relationship Id="rId20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11" Type="http://schemas.openxmlformats.org/officeDocument/2006/relationships/image" Target="../media/image153.png"/><Relationship Id="rId24" Type="http://schemas.openxmlformats.org/officeDocument/2006/relationships/image" Target="../media/image166.png"/><Relationship Id="rId5" Type="http://schemas.openxmlformats.org/officeDocument/2006/relationships/image" Target="../media/image147.png"/><Relationship Id="rId15" Type="http://schemas.openxmlformats.org/officeDocument/2006/relationships/image" Target="../media/image157.png"/><Relationship Id="rId23" Type="http://schemas.openxmlformats.org/officeDocument/2006/relationships/image" Target="../media/image165.png"/><Relationship Id="rId10" Type="http://schemas.openxmlformats.org/officeDocument/2006/relationships/image" Target="../media/image152.png"/><Relationship Id="rId19" Type="http://schemas.openxmlformats.org/officeDocument/2006/relationships/image" Target="../media/image161.png"/><Relationship Id="rId4" Type="http://schemas.openxmlformats.org/officeDocument/2006/relationships/image" Target="../media/image146.png"/><Relationship Id="rId9" Type="http://schemas.openxmlformats.org/officeDocument/2006/relationships/image" Target="../media/image151.png"/><Relationship Id="rId14" Type="http://schemas.openxmlformats.org/officeDocument/2006/relationships/image" Target="../media/image156.png"/><Relationship Id="rId22" Type="http://schemas.openxmlformats.org/officeDocument/2006/relationships/image" Target="../media/image164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60.png"/><Relationship Id="rId18" Type="http://schemas.openxmlformats.org/officeDocument/2006/relationships/image" Target="../media/image1610.png"/><Relationship Id="rId26" Type="http://schemas.openxmlformats.org/officeDocument/2006/relationships/image" Target="../media/image173.png"/><Relationship Id="rId3" Type="http://schemas.openxmlformats.org/officeDocument/2006/relationships/image" Target="../media/image146.png"/><Relationship Id="rId21" Type="http://schemas.openxmlformats.org/officeDocument/2006/relationships/image" Target="../media/image1640.png"/><Relationship Id="rId7" Type="http://schemas.openxmlformats.org/officeDocument/2006/relationships/image" Target="../media/image150.png"/><Relationship Id="rId12" Type="http://schemas.openxmlformats.org/officeDocument/2006/relationships/image" Target="../media/image1550.png"/><Relationship Id="rId17" Type="http://schemas.openxmlformats.org/officeDocument/2006/relationships/image" Target="../media/image1600.png"/><Relationship Id="rId25" Type="http://schemas.openxmlformats.org/officeDocument/2006/relationships/image" Target="../media/image1680.png"/><Relationship Id="rId33" Type="http://schemas.openxmlformats.org/officeDocument/2006/relationships/image" Target="../media/image180.png"/><Relationship Id="rId2" Type="http://schemas.openxmlformats.org/officeDocument/2006/relationships/image" Target="../media/image145.png"/><Relationship Id="rId16" Type="http://schemas.openxmlformats.org/officeDocument/2006/relationships/image" Target="../media/image171.png"/><Relationship Id="rId20" Type="http://schemas.openxmlformats.org/officeDocument/2006/relationships/image" Target="../media/image172.png"/><Relationship Id="rId29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70.png"/><Relationship Id="rId24" Type="http://schemas.openxmlformats.org/officeDocument/2006/relationships/image" Target="../media/image1670.png"/><Relationship Id="rId32" Type="http://schemas.openxmlformats.org/officeDocument/2006/relationships/image" Target="../media/image179.png"/><Relationship Id="rId5" Type="http://schemas.openxmlformats.org/officeDocument/2006/relationships/image" Target="../media/image148.png"/><Relationship Id="rId15" Type="http://schemas.openxmlformats.org/officeDocument/2006/relationships/image" Target="../media/image1580.png"/><Relationship Id="rId23" Type="http://schemas.openxmlformats.org/officeDocument/2006/relationships/image" Target="../media/image1660.png"/><Relationship Id="rId28" Type="http://schemas.openxmlformats.org/officeDocument/2006/relationships/image" Target="../media/image175.png"/><Relationship Id="rId10" Type="http://schemas.openxmlformats.org/officeDocument/2006/relationships/image" Target="../media/image169.png"/><Relationship Id="rId19" Type="http://schemas.openxmlformats.org/officeDocument/2006/relationships/image" Target="../media/image1620.png"/><Relationship Id="rId31" Type="http://schemas.openxmlformats.org/officeDocument/2006/relationships/image" Target="../media/image178.png"/><Relationship Id="rId4" Type="http://schemas.openxmlformats.org/officeDocument/2006/relationships/image" Target="../media/image147.png"/><Relationship Id="rId9" Type="http://schemas.openxmlformats.org/officeDocument/2006/relationships/image" Target="../media/image152.png"/><Relationship Id="rId14" Type="http://schemas.openxmlformats.org/officeDocument/2006/relationships/image" Target="../media/image1570.png"/><Relationship Id="rId22" Type="http://schemas.openxmlformats.org/officeDocument/2006/relationships/image" Target="../media/image1650.png"/><Relationship Id="rId27" Type="http://schemas.openxmlformats.org/officeDocument/2006/relationships/image" Target="../media/image174.png"/><Relationship Id="rId30" Type="http://schemas.openxmlformats.org/officeDocument/2006/relationships/image" Target="../media/image177.png"/><Relationship Id="rId8" Type="http://schemas.openxmlformats.org/officeDocument/2006/relationships/image" Target="../media/image151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4.png"/><Relationship Id="rId18" Type="http://schemas.openxmlformats.org/officeDocument/2006/relationships/image" Target="../media/image188.png"/><Relationship Id="rId26" Type="http://schemas.openxmlformats.org/officeDocument/2006/relationships/image" Target="../media/image1880.png"/><Relationship Id="rId39" Type="http://schemas.openxmlformats.org/officeDocument/2006/relationships/image" Target="../media/image201.png"/><Relationship Id="rId21" Type="http://schemas.openxmlformats.org/officeDocument/2006/relationships/image" Target="../media/image191.png"/><Relationship Id="rId34" Type="http://schemas.openxmlformats.org/officeDocument/2006/relationships/image" Target="../media/image196.png"/><Relationship Id="rId47" Type="http://schemas.openxmlformats.org/officeDocument/2006/relationships/image" Target="../media/image204.png"/><Relationship Id="rId7" Type="http://schemas.openxmlformats.org/officeDocument/2006/relationships/image" Target="../media/image151.png"/><Relationship Id="rId2" Type="http://schemas.openxmlformats.org/officeDocument/2006/relationships/image" Target="../media/image145.png"/><Relationship Id="rId16" Type="http://schemas.openxmlformats.org/officeDocument/2006/relationships/image" Target="../media/image186.png"/><Relationship Id="rId29" Type="http://schemas.openxmlformats.org/officeDocument/2006/relationships/image" Target="../media/image19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1" Type="http://schemas.openxmlformats.org/officeDocument/2006/relationships/image" Target="../media/image182.png"/><Relationship Id="rId24" Type="http://schemas.openxmlformats.org/officeDocument/2006/relationships/image" Target="../media/image1860.png"/><Relationship Id="rId32" Type="http://schemas.openxmlformats.org/officeDocument/2006/relationships/image" Target="../media/image1940.png"/><Relationship Id="rId37" Type="http://schemas.openxmlformats.org/officeDocument/2006/relationships/image" Target="../media/image199.png"/><Relationship Id="rId40" Type="http://schemas.openxmlformats.org/officeDocument/2006/relationships/image" Target="../media/image202.png"/><Relationship Id="rId45" Type="http://schemas.openxmlformats.org/officeDocument/2006/relationships/image" Target="../media/image180.png"/><Relationship Id="rId5" Type="http://schemas.openxmlformats.org/officeDocument/2006/relationships/image" Target="../media/image149.png"/><Relationship Id="rId15" Type="http://schemas.openxmlformats.org/officeDocument/2006/relationships/image" Target="../media/image185.png"/><Relationship Id="rId23" Type="http://schemas.openxmlformats.org/officeDocument/2006/relationships/image" Target="../media/image193.png"/><Relationship Id="rId28" Type="http://schemas.openxmlformats.org/officeDocument/2006/relationships/image" Target="../media/image1900.png"/><Relationship Id="rId36" Type="http://schemas.openxmlformats.org/officeDocument/2006/relationships/image" Target="../media/image198.png"/><Relationship Id="rId10" Type="http://schemas.openxmlformats.org/officeDocument/2006/relationships/image" Target="../media/image155.png"/><Relationship Id="rId19" Type="http://schemas.openxmlformats.org/officeDocument/2006/relationships/image" Target="../media/image189.png"/><Relationship Id="rId31" Type="http://schemas.openxmlformats.org/officeDocument/2006/relationships/image" Target="../media/image1930.png"/><Relationship Id="rId44" Type="http://schemas.openxmlformats.org/officeDocument/2006/relationships/image" Target="../media/image179.png"/><Relationship Id="rId4" Type="http://schemas.openxmlformats.org/officeDocument/2006/relationships/image" Target="../media/image148.png"/><Relationship Id="rId9" Type="http://schemas.openxmlformats.org/officeDocument/2006/relationships/image" Target="../media/image181.png"/><Relationship Id="rId14" Type="http://schemas.openxmlformats.org/officeDocument/2006/relationships/image" Target="../media/image171.png"/><Relationship Id="rId22" Type="http://schemas.openxmlformats.org/officeDocument/2006/relationships/image" Target="../media/image192.png"/><Relationship Id="rId27" Type="http://schemas.openxmlformats.org/officeDocument/2006/relationships/image" Target="../media/image1890.png"/><Relationship Id="rId30" Type="http://schemas.openxmlformats.org/officeDocument/2006/relationships/image" Target="../media/image194.png"/><Relationship Id="rId35" Type="http://schemas.openxmlformats.org/officeDocument/2006/relationships/image" Target="../media/image197.png"/><Relationship Id="rId43" Type="http://schemas.openxmlformats.org/officeDocument/2006/relationships/image" Target="../media/image178.png"/><Relationship Id="rId8" Type="http://schemas.openxmlformats.org/officeDocument/2006/relationships/image" Target="../media/image152.png"/><Relationship Id="rId3" Type="http://schemas.openxmlformats.org/officeDocument/2006/relationships/image" Target="../media/image147.png"/><Relationship Id="rId12" Type="http://schemas.openxmlformats.org/officeDocument/2006/relationships/image" Target="../media/image183.png"/><Relationship Id="rId17" Type="http://schemas.openxmlformats.org/officeDocument/2006/relationships/image" Target="../media/image187.png"/><Relationship Id="rId25" Type="http://schemas.openxmlformats.org/officeDocument/2006/relationships/image" Target="../media/image1870.png"/><Relationship Id="rId33" Type="http://schemas.openxmlformats.org/officeDocument/2006/relationships/image" Target="../media/image195.png"/><Relationship Id="rId38" Type="http://schemas.openxmlformats.org/officeDocument/2006/relationships/image" Target="../media/image200.png"/><Relationship Id="rId46" Type="http://schemas.openxmlformats.org/officeDocument/2006/relationships/image" Target="../media/image203.png"/><Relationship Id="rId20" Type="http://schemas.openxmlformats.org/officeDocument/2006/relationships/image" Target="../media/image190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3.png"/><Relationship Id="rId18" Type="http://schemas.openxmlformats.org/officeDocument/2006/relationships/image" Target="../media/image218.png"/><Relationship Id="rId26" Type="http://schemas.openxmlformats.org/officeDocument/2006/relationships/image" Target="../media/image226.png"/><Relationship Id="rId39" Type="http://schemas.openxmlformats.org/officeDocument/2006/relationships/image" Target="../media/image239.png"/><Relationship Id="rId21" Type="http://schemas.openxmlformats.org/officeDocument/2006/relationships/image" Target="../media/image221.png"/><Relationship Id="rId34" Type="http://schemas.openxmlformats.org/officeDocument/2006/relationships/image" Target="../media/image234.png"/><Relationship Id="rId7" Type="http://schemas.openxmlformats.org/officeDocument/2006/relationships/image" Target="../media/image208.png"/><Relationship Id="rId12" Type="http://schemas.openxmlformats.org/officeDocument/2006/relationships/image" Target="../media/image155.png"/><Relationship Id="rId17" Type="http://schemas.openxmlformats.org/officeDocument/2006/relationships/image" Target="../media/image217.png"/><Relationship Id="rId25" Type="http://schemas.openxmlformats.org/officeDocument/2006/relationships/image" Target="../media/image225.png"/><Relationship Id="rId33" Type="http://schemas.openxmlformats.org/officeDocument/2006/relationships/image" Target="../media/image233.png"/><Relationship Id="rId38" Type="http://schemas.openxmlformats.org/officeDocument/2006/relationships/image" Target="../media/image238.png"/><Relationship Id="rId2" Type="http://schemas.openxmlformats.org/officeDocument/2006/relationships/image" Target="../media/image2030.png"/><Relationship Id="rId16" Type="http://schemas.openxmlformats.org/officeDocument/2006/relationships/image" Target="../media/image216.png"/><Relationship Id="rId20" Type="http://schemas.openxmlformats.org/officeDocument/2006/relationships/image" Target="../media/image220.png"/><Relationship Id="rId29" Type="http://schemas.openxmlformats.org/officeDocument/2006/relationships/image" Target="../media/image2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11" Type="http://schemas.openxmlformats.org/officeDocument/2006/relationships/image" Target="../media/image212.png"/><Relationship Id="rId24" Type="http://schemas.openxmlformats.org/officeDocument/2006/relationships/image" Target="../media/image224.png"/><Relationship Id="rId32" Type="http://schemas.openxmlformats.org/officeDocument/2006/relationships/image" Target="../media/image232.png"/><Relationship Id="rId37" Type="http://schemas.openxmlformats.org/officeDocument/2006/relationships/image" Target="../media/image237.png"/><Relationship Id="rId5" Type="http://schemas.openxmlformats.org/officeDocument/2006/relationships/image" Target="../media/image206.png"/><Relationship Id="rId15" Type="http://schemas.openxmlformats.org/officeDocument/2006/relationships/image" Target="../media/image215.png"/><Relationship Id="rId23" Type="http://schemas.openxmlformats.org/officeDocument/2006/relationships/image" Target="../media/image223.png"/><Relationship Id="rId28" Type="http://schemas.openxmlformats.org/officeDocument/2006/relationships/image" Target="../media/image228.png"/><Relationship Id="rId36" Type="http://schemas.openxmlformats.org/officeDocument/2006/relationships/image" Target="../media/image236.png"/><Relationship Id="rId10" Type="http://schemas.openxmlformats.org/officeDocument/2006/relationships/image" Target="../media/image211.png"/><Relationship Id="rId19" Type="http://schemas.openxmlformats.org/officeDocument/2006/relationships/image" Target="../media/image219.png"/><Relationship Id="rId31" Type="http://schemas.openxmlformats.org/officeDocument/2006/relationships/image" Target="../media/image231.png"/><Relationship Id="rId4" Type="http://schemas.openxmlformats.org/officeDocument/2006/relationships/image" Target="../media/image205.png"/><Relationship Id="rId9" Type="http://schemas.openxmlformats.org/officeDocument/2006/relationships/image" Target="../media/image210.png"/><Relationship Id="rId14" Type="http://schemas.openxmlformats.org/officeDocument/2006/relationships/image" Target="../media/image214.png"/><Relationship Id="rId22" Type="http://schemas.openxmlformats.org/officeDocument/2006/relationships/image" Target="../media/image222.png"/><Relationship Id="rId27" Type="http://schemas.openxmlformats.org/officeDocument/2006/relationships/image" Target="../media/image227.png"/><Relationship Id="rId30" Type="http://schemas.openxmlformats.org/officeDocument/2006/relationships/image" Target="../media/image230.png"/><Relationship Id="rId35" Type="http://schemas.openxmlformats.org/officeDocument/2006/relationships/image" Target="../media/image235.png"/><Relationship Id="rId8" Type="http://schemas.openxmlformats.org/officeDocument/2006/relationships/image" Target="../media/image209.png"/><Relationship Id="rId3" Type="http://schemas.openxmlformats.org/officeDocument/2006/relationships/image" Target="../media/image2040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1.png"/><Relationship Id="rId18" Type="http://schemas.openxmlformats.org/officeDocument/2006/relationships/image" Target="../media/image227.png"/><Relationship Id="rId26" Type="http://schemas.openxmlformats.org/officeDocument/2006/relationships/image" Target="../media/image233.png"/><Relationship Id="rId39" Type="http://schemas.openxmlformats.org/officeDocument/2006/relationships/image" Target="../media/image256.png"/><Relationship Id="rId21" Type="http://schemas.openxmlformats.org/officeDocument/2006/relationships/image" Target="../media/image229.png"/><Relationship Id="rId34" Type="http://schemas.openxmlformats.org/officeDocument/2006/relationships/image" Target="../media/image251.png"/><Relationship Id="rId42" Type="http://schemas.openxmlformats.org/officeDocument/2006/relationships/image" Target="../media/image259.png"/><Relationship Id="rId47" Type="http://schemas.openxmlformats.org/officeDocument/2006/relationships/image" Target="../media/image264.png"/><Relationship Id="rId7" Type="http://schemas.openxmlformats.org/officeDocument/2006/relationships/image" Target="../media/image245.png"/><Relationship Id="rId2" Type="http://schemas.openxmlformats.org/officeDocument/2006/relationships/image" Target="../media/image240.png"/><Relationship Id="rId16" Type="http://schemas.openxmlformats.org/officeDocument/2006/relationships/image" Target="../media/image224.png"/><Relationship Id="rId29" Type="http://schemas.openxmlformats.org/officeDocument/2006/relationships/image" Target="../media/image236.png"/><Relationship Id="rId11" Type="http://schemas.openxmlformats.org/officeDocument/2006/relationships/image" Target="../media/image248.png"/><Relationship Id="rId24" Type="http://schemas.openxmlformats.org/officeDocument/2006/relationships/image" Target="../media/image231.png"/><Relationship Id="rId32" Type="http://schemas.openxmlformats.org/officeDocument/2006/relationships/image" Target="../media/image249.png"/><Relationship Id="rId37" Type="http://schemas.openxmlformats.org/officeDocument/2006/relationships/image" Target="../media/image254.png"/><Relationship Id="rId40" Type="http://schemas.openxmlformats.org/officeDocument/2006/relationships/image" Target="../media/image257.png"/><Relationship Id="rId45" Type="http://schemas.openxmlformats.org/officeDocument/2006/relationships/image" Target="../media/image262.png"/><Relationship Id="rId5" Type="http://schemas.openxmlformats.org/officeDocument/2006/relationships/image" Target="../media/image243.png"/><Relationship Id="rId15" Type="http://schemas.openxmlformats.org/officeDocument/2006/relationships/image" Target="../media/image223.png"/><Relationship Id="rId23" Type="http://schemas.openxmlformats.org/officeDocument/2006/relationships/image" Target="../media/image217.png"/><Relationship Id="rId28" Type="http://schemas.openxmlformats.org/officeDocument/2006/relationships/image" Target="../media/image235.png"/><Relationship Id="rId36" Type="http://schemas.openxmlformats.org/officeDocument/2006/relationships/image" Target="../media/image253.png"/><Relationship Id="rId49" Type="http://schemas.openxmlformats.org/officeDocument/2006/relationships/image" Target="../media/image239.png"/><Relationship Id="rId10" Type="http://schemas.openxmlformats.org/officeDocument/2006/relationships/image" Target="../media/image247.png"/><Relationship Id="rId19" Type="http://schemas.openxmlformats.org/officeDocument/2006/relationships/image" Target="../media/image155.png"/><Relationship Id="rId31" Type="http://schemas.openxmlformats.org/officeDocument/2006/relationships/image" Target="../media/image238.png"/><Relationship Id="rId44" Type="http://schemas.openxmlformats.org/officeDocument/2006/relationships/image" Target="../media/image261.png"/><Relationship Id="rId4" Type="http://schemas.openxmlformats.org/officeDocument/2006/relationships/image" Target="../media/image242.png"/><Relationship Id="rId9" Type="http://schemas.openxmlformats.org/officeDocument/2006/relationships/image" Target="../media/image246.png"/><Relationship Id="rId14" Type="http://schemas.openxmlformats.org/officeDocument/2006/relationships/image" Target="../media/image222.png"/><Relationship Id="rId22" Type="http://schemas.openxmlformats.org/officeDocument/2006/relationships/image" Target="../media/image230.png"/><Relationship Id="rId27" Type="http://schemas.openxmlformats.org/officeDocument/2006/relationships/image" Target="../media/image234.png"/><Relationship Id="rId30" Type="http://schemas.openxmlformats.org/officeDocument/2006/relationships/image" Target="../media/image237.png"/><Relationship Id="rId35" Type="http://schemas.openxmlformats.org/officeDocument/2006/relationships/image" Target="../media/image252.png"/><Relationship Id="rId43" Type="http://schemas.openxmlformats.org/officeDocument/2006/relationships/image" Target="../media/image260.png"/><Relationship Id="rId48" Type="http://schemas.openxmlformats.org/officeDocument/2006/relationships/image" Target="../media/image216.png"/><Relationship Id="rId8" Type="http://schemas.openxmlformats.org/officeDocument/2006/relationships/image" Target="../media/image212.png"/><Relationship Id="rId3" Type="http://schemas.openxmlformats.org/officeDocument/2006/relationships/image" Target="../media/image241.png"/><Relationship Id="rId12" Type="http://schemas.openxmlformats.org/officeDocument/2006/relationships/image" Target="../media/image220.png"/><Relationship Id="rId17" Type="http://schemas.openxmlformats.org/officeDocument/2006/relationships/image" Target="../media/image225.png"/><Relationship Id="rId25" Type="http://schemas.openxmlformats.org/officeDocument/2006/relationships/image" Target="../media/image232.png"/><Relationship Id="rId33" Type="http://schemas.openxmlformats.org/officeDocument/2006/relationships/image" Target="../media/image250.png"/><Relationship Id="rId38" Type="http://schemas.openxmlformats.org/officeDocument/2006/relationships/image" Target="../media/image255.png"/><Relationship Id="rId46" Type="http://schemas.openxmlformats.org/officeDocument/2006/relationships/image" Target="../media/image263.png"/><Relationship Id="rId20" Type="http://schemas.openxmlformats.org/officeDocument/2006/relationships/image" Target="../media/image228.png"/><Relationship Id="rId41" Type="http://schemas.openxmlformats.org/officeDocument/2006/relationships/image" Target="../media/image2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26" Type="http://schemas.openxmlformats.org/officeDocument/2006/relationships/image" Target="../media/image25.png"/><Relationship Id="rId3" Type="http://schemas.openxmlformats.org/officeDocument/2006/relationships/image" Target="../media/image50.png"/><Relationship Id="rId21" Type="http://schemas.openxmlformats.org/officeDocument/2006/relationships/image" Target="../media/image68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24.pn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23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6.png"/><Relationship Id="rId26" Type="http://schemas.openxmlformats.org/officeDocument/2006/relationships/image" Target="../media/image84.png"/><Relationship Id="rId39" Type="http://schemas.openxmlformats.org/officeDocument/2006/relationships/image" Target="../media/image97.png"/><Relationship Id="rId21" Type="http://schemas.openxmlformats.org/officeDocument/2006/relationships/image" Target="../media/image79.png"/><Relationship Id="rId34" Type="http://schemas.openxmlformats.org/officeDocument/2006/relationships/image" Target="../media/image92.png"/><Relationship Id="rId7" Type="http://schemas.openxmlformats.org/officeDocument/2006/relationships/image" Target="../media/image54.png"/><Relationship Id="rId17" Type="http://schemas.openxmlformats.org/officeDocument/2006/relationships/image" Target="../media/image75.png"/><Relationship Id="rId25" Type="http://schemas.openxmlformats.org/officeDocument/2006/relationships/image" Target="../media/image83.png"/><Relationship Id="rId33" Type="http://schemas.openxmlformats.org/officeDocument/2006/relationships/image" Target="../media/image91.png"/><Relationship Id="rId38" Type="http://schemas.openxmlformats.org/officeDocument/2006/relationships/image" Target="../media/image96.png"/><Relationship Id="rId2" Type="http://schemas.openxmlformats.org/officeDocument/2006/relationships/image" Target="../media/image49.png"/><Relationship Id="rId16" Type="http://schemas.openxmlformats.org/officeDocument/2006/relationships/image" Target="../media/image74.png"/><Relationship Id="rId20" Type="http://schemas.openxmlformats.org/officeDocument/2006/relationships/image" Target="../media/image78.png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69.png"/><Relationship Id="rId24" Type="http://schemas.openxmlformats.org/officeDocument/2006/relationships/image" Target="../media/image82.png"/><Relationship Id="rId32" Type="http://schemas.openxmlformats.org/officeDocument/2006/relationships/image" Target="../media/image90.png"/><Relationship Id="rId37" Type="http://schemas.openxmlformats.org/officeDocument/2006/relationships/image" Target="../media/image95.png"/><Relationship Id="rId40" Type="http://schemas.openxmlformats.org/officeDocument/2006/relationships/image" Target="../media/image98.png"/><Relationship Id="rId5" Type="http://schemas.openxmlformats.org/officeDocument/2006/relationships/image" Target="../media/image52.png"/><Relationship Id="rId15" Type="http://schemas.openxmlformats.org/officeDocument/2006/relationships/image" Target="../media/image73.png"/><Relationship Id="rId23" Type="http://schemas.openxmlformats.org/officeDocument/2006/relationships/image" Target="../media/image81.png"/><Relationship Id="rId28" Type="http://schemas.openxmlformats.org/officeDocument/2006/relationships/image" Target="../media/image86.png"/><Relationship Id="rId36" Type="http://schemas.openxmlformats.org/officeDocument/2006/relationships/image" Target="../media/image94.png"/><Relationship Id="rId10" Type="http://schemas.openxmlformats.org/officeDocument/2006/relationships/image" Target="../media/image21.png"/><Relationship Id="rId19" Type="http://schemas.openxmlformats.org/officeDocument/2006/relationships/image" Target="../media/image77.png"/><Relationship Id="rId31" Type="http://schemas.openxmlformats.org/officeDocument/2006/relationships/image" Target="../media/image89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72.png"/><Relationship Id="rId22" Type="http://schemas.openxmlformats.org/officeDocument/2006/relationships/image" Target="../media/image80.png"/><Relationship Id="rId27" Type="http://schemas.openxmlformats.org/officeDocument/2006/relationships/image" Target="../media/image85.png"/><Relationship Id="rId30" Type="http://schemas.openxmlformats.org/officeDocument/2006/relationships/image" Target="../media/image88.png"/><Relationship Id="rId35" Type="http://schemas.openxmlformats.org/officeDocument/2006/relationships/image" Target="../media/image93.png"/><Relationship Id="rId8" Type="http://schemas.openxmlformats.org/officeDocument/2006/relationships/image" Target="../media/image55.png"/><Relationship Id="rId3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6.png"/><Relationship Id="rId26" Type="http://schemas.openxmlformats.org/officeDocument/2006/relationships/image" Target="../media/image84.png"/><Relationship Id="rId39" Type="http://schemas.openxmlformats.org/officeDocument/2006/relationships/image" Target="../media/image97.png"/><Relationship Id="rId21" Type="http://schemas.openxmlformats.org/officeDocument/2006/relationships/image" Target="../media/image79.png"/><Relationship Id="rId34" Type="http://schemas.openxmlformats.org/officeDocument/2006/relationships/image" Target="../media/image92.png"/><Relationship Id="rId42" Type="http://schemas.openxmlformats.org/officeDocument/2006/relationships/image" Target="../media/image100.png"/><Relationship Id="rId47" Type="http://schemas.openxmlformats.org/officeDocument/2006/relationships/image" Target="../media/image105.png"/><Relationship Id="rId50" Type="http://schemas.openxmlformats.org/officeDocument/2006/relationships/image" Target="../media/image108.png"/><Relationship Id="rId55" Type="http://schemas.openxmlformats.org/officeDocument/2006/relationships/image" Target="../media/image113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6" Type="http://schemas.openxmlformats.org/officeDocument/2006/relationships/image" Target="../media/image74.png"/><Relationship Id="rId29" Type="http://schemas.openxmlformats.org/officeDocument/2006/relationships/image" Target="../media/image87.png"/><Relationship Id="rId11" Type="http://schemas.openxmlformats.org/officeDocument/2006/relationships/image" Target="../media/image70.png"/><Relationship Id="rId24" Type="http://schemas.openxmlformats.org/officeDocument/2006/relationships/image" Target="../media/image82.png"/><Relationship Id="rId32" Type="http://schemas.openxmlformats.org/officeDocument/2006/relationships/image" Target="../media/image90.png"/><Relationship Id="rId37" Type="http://schemas.openxmlformats.org/officeDocument/2006/relationships/image" Target="../media/image95.png"/><Relationship Id="rId40" Type="http://schemas.openxmlformats.org/officeDocument/2006/relationships/image" Target="../media/image98.png"/><Relationship Id="rId45" Type="http://schemas.openxmlformats.org/officeDocument/2006/relationships/image" Target="../media/image103.png"/><Relationship Id="rId53" Type="http://schemas.openxmlformats.org/officeDocument/2006/relationships/image" Target="../media/image111.png"/><Relationship Id="rId58" Type="http://schemas.openxmlformats.org/officeDocument/2006/relationships/image" Target="../media/image116.png"/><Relationship Id="rId5" Type="http://schemas.openxmlformats.org/officeDocument/2006/relationships/image" Target="../media/image52.png"/><Relationship Id="rId19" Type="http://schemas.openxmlformats.org/officeDocument/2006/relationships/image" Target="../media/image77.png"/><Relationship Id="rId9" Type="http://schemas.openxmlformats.org/officeDocument/2006/relationships/image" Target="../media/image56.png"/><Relationship Id="rId14" Type="http://schemas.openxmlformats.org/officeDocument/2006/relationships/image" Target="../media/image72.png"/><Relationship Id="rId22" Type="http://schemas.openxmlformats.org/officeDocument/2006/relationships/image" Target="../media/image80.png"/><Relationship Id="rId27" Type="http://schemas.openxmlformats.org/officeDocument/2006/relationships/image" Target="../media/image85.png"/><Relationship Id="rId30" Type="http://schemas.openxmlformats.org/officeDocument/2006/relationships/image" Target="../media/image88.png"/><Relationship Id="rId35" Type="http://schemas.openxmlformats.org/officeDocument/2006/relationships/image" Target="../media/image93.png"/><Relationship Id="rId43" Type="http://schemas.openxmlformats.org/officeDocument/2006/relationships/image" Target="../media/image101.png"/><Relationship Id="rId48" Type="http://schemas.openxmlformats.org/officeDocument/2006/relationships/image" Target="../media/image106.png"/><Relationship Id="rId56" Type="http://schemas.openxmlformats.org/officeDocument/2006/relationships/image" Target="../media/image114.png"/><Relationship Id="rId8" Type="http://schemas.openxmlformats.org/officeDocument/2006/relationships/image" Target="../media/image55.png"/><Relationship Id="rId51" Type="http://schemas.openxmlformats.org/officeDocument/2006/relationships/image" Target="../media/image109.png"/><Relationship Id="rId3" Type="http://schemas.openxmlformats.org/officeDocument/2006/relationships/image" Target="../media/image50.png"/><Relationship Id="rId12" Type="http://schemas.openxmlformats.org/officeDocument/2006/relationships/image" Target="../media/image700.png"/><Relationship Id="rId17" Type="http://schemas.openxmlformats.org/officeDocument/2006/relationships/image" Target="../media/image75.png"/><Relationship Id="rId25" Type="http://schemas.openxmlformats.org/officeDocument/2006/relationships/image" Target="../media/image83.png"/><Relationship Id="rId33" Type="http://schemas.openxmlformats.org/officeDocument/2006/relationships/image" Target="../media/image91.png"/><Relationship Id="rId38" Type="http://schemas.openxmlformats.org/officeDocument/2006/relationships/image" Target="../media/image96.png"/><Relationship Id="rId46" Type="http://schemas.openxmlformats.org/officeDocument/2006/relationships/image" Target="../media/image71.png"/><Relationship Id="rId59" Type="http://schemas.openxmlformats.org/officeDocument/2006/relationships/image" Target="../media/image117.png"/><Relationship Id="rId20" Type="http://schemas.openxmlformats.org/officeDocument/2006/relationships/image" Target="../media/image78.png"/><Relationship Id="rId41" Type="http://schemas.openxmlformats.org/officeDocument/2006/relationships/image" Target="../media/image99.png"/><Relationship Id="rId54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5" Type="http://schemas.openxmlformats.org/officeDocument/2006/relationships/image" Target="../media/image73.png"/><Relationship Id="rId23" Type="http://schemas.openxmlformats.org/officeDocument/2006/relationships/image" Target="../media/image81.png"/><Relationship Id="rId28" Type="http://schemas.openxmlformats.org/officeDocument/2006/relationships/image" Target="../media/image86.png"/><Relationship Id="rId36" Type="http://schemas.openxmlformats.org/officeDocument/2006/relationships/image" Target="../media/image94.png"/><Relationship Id="rId49" Type="http://schemas.openxmlformats.org/officeDocument/2006/relationships/image" Target="../media/image107.png"/><Relationship Id="rId57" Type="http://schemas.openxmlformats.org/officeDocument/2006/relationships/image" Target="../media/image115.png"/><Relationship Id="rId10" Type="http://schemas.openxmlformats.org/officeDocument/2006/relationships/image" Target="../media/image21.png"/><Relationship Id="rId31" Type="http://schemas.openxmlformats.org/officeDocument/2006/relationships/image" Target="../media/image89.png"/><Relationship Id="rId44" Type="http://schemas.openxmlformats.org/officeDocument/2006/relationships/image" Target="../media/image102.png"/><Relationship Id="rId52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84.png"/><Relationship Id="rId21" Type="http://schemas.openxmlformats.org/officeDocument/2006/relationships/image" Target="../media/image79.png"/><Relationship Id="rId42" Type="http://schemas.openxmlformats.org/officeDocument/2006/relationships/image" Target="../media/image100.png"/><Relationship Id="rId47" Type="http://schemas.openxmlformats.org/officeDocument/2006/relationships/image" Target="../media/image105.png"/><Relationship Id="rId63" Type="http://schemas.openxmlformats.org/officeDocument/2006/relationships/image" Target="../media/image121.png"/><Relationship Id="rId68" Type="http://schemas.openxmlformats.org/officeDocument/2006/relationships/image" Target="../media/image126.png"/><Relationship Id="rId84" Type="http://schemas.openxmlformats.org/officeDocument/2006/relationships/image" Target="../media/image142.png"/><Relationship Id="rId16" Type="http://schemas.openxmlformats.org/officeDocument/2006/relationships/image" Target="../media/image74.png"/><Relationship Id="rId11" Type="http://schemas.openxmlformats.org/officeDocument/2006/relationships/image" Target="../media/image710.png"/><Relationship Id="rId32" Type="http://schemas.openxmlformats.org/officeDocument/2006/relationships/image" Target="../media/image90.png"/><Relationship Id="rId37" Type="http://schemas.openxmlformats.org/officeDocument/2006/relationships/image" Target="../media/image95.png"/><Relationship Id="rId53" Type="http://schemas.openxmlformats.org/officeDocument/2006/relationships/image" Target="../media/image111.png"/><Relationship Id="rId58" Type="http://schemas.openxmlformats.org/officeDocument/2006/relationships/image" Target="../media/image116.png"/><Relationship Id="rId74" Type="http://schemas.openxmlformats.org/officeDocument/2006/relationships/image" Target="../media/image132.png"/><Relationship Id="rId79" Type="http://schemas.openxmlformats.org/officeDocument/2006/relationships/image" Target="../media/image137.png"/><Relationship Id="rId5" Type="http://schemas.openxmlformats.org/officeDocument/2006/relationships/image" Target="../media/image52.png"/><Relationship Id="rId61" Type="http://schemas.openxmlformats.org/officeDocument/2006/relationships/image" Target="../media/image1190.png"/><Relationship Id="rId82" Type="http://schemas.openxmlformats.org/officeDocument/2006/relationships/image" Target="../media/image140.png"/><Relationship Id="rId19" Type="http://schemas.openxmlformats.org/officeDocument/2006/relationships/image" Target="../media/image77.png"/><Relationship Id="rId14" Type="http://schemas.openxmlformats.org/officeDocument/2006/relationships/image" Target="../media/image72.png"/><Relationship Id="rId22" Type="http://schemas.openxmlformats.org/officeDocument/2006/relationships/image" Target="../media/image80.png"/><Relationship Id="rId27" Type="http://schemas.openxmlformats.org/officeDocument/2006/relationships/image" Target="../media/image85.png"/><Relationship Id="rId30" Type="http://schemas.openxmlformats.org/officeDocument/2006/relationships/image" Target="../media/image88.png"/><Relationship Id="rId35" Type="http://schemas.openxmlformats.org/officeDocument/2006/relationships/image" Target="../media/image93.png"/><Relationship Id="rId43" Type="http://schemas.openxmlformats.org/officeDocument/2006/relationships/image" Target="../media/image101.png"/><Relationship Id="rId48" Type="http://schemas.openxmlformats.org/officeDocument/2006/relationships/image" Target="../media/image106.png"/><Relationship Id="rId56" Type="http://schemas.openxmlformats.org/officeDocument/2006/relationships/image" Target="../media/image114.png"/><Relationship Id="rId64" Type="http://schemas.openxmlformats.org/officeDocument/2006/relationships/image" Target="../media/image122.png"/><Relationship Id="rId69" Type="http://schemas.openxmlformats.org/officeDocument/2006/relationships/image" Target="../media/image127.png"/><Relationship Id="rId77" Type="http://schemas.openxmlformats.org/officeDocument/2006/relationships/image" Target="../media/image135.png"/><Relationship Id="rId8" Type="http://schemas.openxmlformats.org/officeDocument/2006/relationships/image" Target="../media/image55.png"/><Relationship Id="rId51" Type="http://schemas.openxmlformats.org/officeDocument/2006/relationships/image" Target="../media/image109.png"/><Relationship Id="rId72" Type="http://schemas.openxmlformats.org/officeDocument/2006/relationships/image" Target="../media/image130.png"/><Relationship Id="rId80" Type="http://schemas.openxmlformats.org/officeDocument/2006/relationships/image" Target="../media/image138.png"/><Relationship Id="rId85" Type="http://schemas.openxmlformats.org/officeDocument/2006/relationships/image" Target="../media/image143.png"/><Relationship Id="rId3" Type="http://schemas.openxmlformats.org/officeDocument/2006/relationships/image" Target="../media/image50.png"/><Relationship Id="rId12" Type="http://schemas.openxmlformats.org/officeDocument/2006/relationships/image" Target="../media/image118.png"/><Relationship Id="rId17" Type="http://schemas.openxmlformats.org/officeDocument/2006/relationships/image" Target="../media/image75.png"/><Relationship Id="rId25" Type="http://schemas.openxmlformats.org/officeDocument/2006/relationships/image" Target="../media/image83.png"/><Relationship Id="rId33" Type="http://schemas.openxmlformats.org/officeDocument/2006/relationships/image" Target="../media/image91.png"/><Relationship Id="rId38" Type="http://schemas.openxmlformats.org/officeDocument/2006/relationships/image" Target="../media/image96.png"/><Relationship Id="rId46" Type="http://schemas.openxmlformats.org/officeDocument/2006/relationships/image" Target="../media/image104.png"/><Relationship Id="rId59" Type="http://schemas.openxmlformats.org/officeDocument/2006/relationships/image" Target="../media/image117.png"/><Relationship Id="rId67" Type="http://schemas.openxmlformats.org/officeDocument/2006/relationships/image" Target="../media/image125.png"/><Relationship Id="rId20" Type="http://schemas.openxmlformats.org/officeDocument/2006/relationships/image" Target="../media/image78.png"/><Relationship Id="rId41" Type="http://schemas.openxmlformats.org/officeDocument/2006/relationships/image" Target="../media/image99.png"/><Relationship Id="rId54" Type="http://schemas.openxmlformats.org/officeDocument/2006/relationships/image" Target="../media/image112.png"/><Relationship Id="rId62" Type="http://schemas.openxmlformats.org/officeDocument/2006/relationships/image" Target="../media/image120.png"/><Relationship Id="rId70" Type="http://schemas.openxmlformats.org/officeDocument/2006/relationships/image" Target="../media/image128.png"/><Relationship Id="rId75" Type="http://schemas.openxmlformats.org/officeDocument/2006/relationships/image" Target="../media/image133.png"/><Relationship Id="rId83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5" Type="http://schemas.openxmlformats.org/officeDocument/2006/relationships/image" Target="../media/image73.png"/><Relationship Id="rId23" Type="http://schemas.openxmlformats.org/officeDocument/2006/relationships/image" Target="../media/image81.png"/><Relationship Id="rId28" Type="http://schemas.openxmlformats.org/officeDocument/2006/relationships/image" Target="../media/image86.png"/><Relationship Id="rId36" Type="http://schemas.openxmlformats.org/officeDocument/2006/relationships/image" Target="../media/image94.png"/><Relationship Id="rId49" Type="http://schemas.openxmlformats.org/officeDocument/2006/relationships/image" Target="../media/image107.png"/><Relationship Id="rId57" Type="http://schemas.openxmlformats.org/officeDocument/2006/relationships/image" Target="../media/image115.png"/><Relationship Id="rId10" Type="http://schemas.openxmlformats.org/officeDocument/2006/relationships/image" Target="../media/image21.png"/><Relationship Id="rId31" Type="http://schemas.openxmlformats.org/officeDocument/2006/relationships/image" Target="../media/image89.png"/><Relationship Id="rId44" Type="http://schemas.openxmlformats.org/officeDocument/2006/relationships/image" Target="../media/image102.png"/><Relationship Id="rId52" Type="http://schemas.openxmlformats.org/officeDocument/2006/relationships/image" Target="../media/image110.png"/><Relationship Id="rId60" Type="http://schemas.openxmlformats.org/officeDocument/2006/relationships/image" Target="../media/image1180.png"/><Relationship Id="rId65" Type="http://schemas.openxmlformats.org/officeDocument/2006/relationships/image" Target="../media/image123.png"/><Relationship Id="rId73" Type="http://schemas.openxmlformats.org/officeDocument/2006/relationships/image" Target="../media/image131.png"/><Relationship Id="rId78" Type="http://schemas.openxmlformats.org/officeDocument/2006/relationships/image" Target="../media/image136.png"/><Relationship Id="rId81" Type="http://schemas.openxmlformats.org/officeDocument/2006/relationships/image" Target="../media/image139.png"/><Relationship Id="rId9" Type="http://schemas.openxmlformats.org/officeDocument/2006/relationships/image" Target="../media/image56.png"/><Relationship Id="rId13" Type="http://schemas.openxmlformats.org/officeDocument/2006/relationships/image" Target="../media/image119.png"/><Relationship Id="rId18" Type="http://schemas.openxmlformats.org/officeDocument/2006/relationships/image" Target="../media/image76.png"/><Relationship Id="rId39" Type="http://schemas.openxmlformats.org/officeDocument/2006/relationships/image" Target="../media/image97.png"/><Relationship Id="rId34" Type="http://schemas.openxmlformats.org/officeDocument/2006/relationships/image" Target="../media/image92.png"/><Relationship Id="rId50" Type="http://schemas.openxmlformats.org/officeDocument/2006/relationships/image" Target="../media/image108.png"/><Relationship Id="rId55" Type="http://schemas.openxmlformats.org/officeDocument/2006/relationships/image" Target="../media/image113.png"/><Relationship Id="rId76" Type="http://schemas.openxmlformats.org/officeDocument/2006/relationships/image" Target="../media/image134.png"/><Relationship Id="rId7" Type="http://schemas.openxmlformats.org/officeDocument/2006/relationships/image" Target="../media/image54.png"/><Relationship Id="rId71" Type="http://schemas.openxmlformats.org/officeDocument/2006/relationships/image" Target="../media/image129.png"/><Relationship Id="rId29" Type="http://schemas.openxmlformats.org/officeDocument/2006/relationships/image" Target="../media/image87.png"/><Relationship Id="rId24" Type="http://schemas.openxmlformats.org/officeDocument/2006/relationships/image" Target="../media/image82.png"/><Relationship Id="rId40" Type="http://schemas.openxmlformats.org/officeDocument/2006/relationships/image" Target="../media/image98.png"/><Relationship Id="rId45" Type="http://schemas.openxmlformats.org/officeDocument/2006/relationships/image" Target="../media/image103.png"/><Relationship Id="rId66" Type="http://schemas.openxmlformats.org/officeDocument/2006/relationships/image" Target="../media/image1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26" Type="http://schemas.openxmlformats.org/officeDocument/2006/relationships/image" Target="../media/image25.png"/><Relationship Id="rId3" Type="http://schemas.openxmlformats.org/officeDocument/2006/relationships/image" Target="../media/image50.png"/><Relationship Id="rId21" Type="http://schemas.openxmlformats.org/officeDocument/2006/relationships/image" Target="../media/image68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24.pn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23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6781396-8CD4-E973-757B-450E17408A57}"/>
              </a:ext>
            </a:extLst>
          </p:cNvPr>
          <p:cNvSpPr/>
          <p:nvPr/>
        </p:nvSpPr>
        <p:spPr>
          <a:xfrm>
            <a:off x="1719165" y="79008"/>
            <a:ext cx="8305799" cy="65685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Como obter o comprimento de um dos lados de um triângulo retângulo.</a:t>
            </a:r>
            <a:endParaRPr lang="pt-BR" sz="7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2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riângulo Retângulo 40">
            <a:extLst>
              <a:ext uri="{FF2B5EF4-FFF2-40B4-BE49-F238E27FC236}">
                <a16:creationId xmlns:a16="http://schemas.microsoft.com/office/drawing/2014/main" id="{BC6D59DB-16F6-0BD2-F9A2-22962A44E1C4}"/>
              </a:ext>
            </a:extLst>
          </p:cNvPr>
          <p:cNvSpPr/>
          <p:nvPr/>
        </p:nvSpPr>
        <p:spPr>
          <a:xfrm rot="16200000">
            <a:off x="1400886" y="-566700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7F357B61-8255-8DF0-0341-5B0960FD2CFC}"/>
                  </a:ext>
                </a:extLst>
              </p:cNvPr>
              <p:cNvSpPr txBox="1"/>
              <p:nvPr/>
            </p:nvSpPr>
            <p:spPr>
              <a:xfrm>
                <a:off x="3754019" y="81977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7F357B61-8255-8DF0-0341-5B0960FD2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019" y="819774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o 42">
            <a:extLst>
              <a:ext uri="{FF2B5EF4-FFF2-40B4-BE49-F238E27FC236}">
                <a16:creationId xmlns:a16="http://schemas.microsoft.com/office/drawing/2014/main" id="{211F3CD8-4F24-AB2D-4506-84A9CF29243E}"/>
              </a:ext>
            </a:extLst>
          </p:cNvPr>
          <p:cNvSpPr/>
          <p:nvPr/>
        </p:nvSpPr>
        <p:spPr>
          <a:xfrm>
            <a:off x="1032591" y="1506514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/>
              <p:nvPr/>
            </p:nvSpPr>
            <p:spPr>
              <a:xfrm>
                <a:off x="1903445" y="54561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445" y="545614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riângulo Retângulo 44">
            <a:extLst>
              <a:ext uri="{FF2B5EF4-FFF2-40B4-BE49-F238E27FC236}">
                <a16:creationId xmlns:a16="http://schemas.microsoft.com/office/drawing/2014/main" id="{9EDF097E-58C6-9B5C-DF37-DB7392B15BE0}"/>
              </a:ext>
            </a:extLst>
          </p:cNvPr>
          <p:cNvSpPr/>
          <p:nvPr/>
        </p:nvSpPr>
        <p:spPr>
          <a:xfrm rot="16200000">
            <a:off x="4968288" y="-602257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/>
              <p:nvPr/>
            </p:nvSpPr>
            <p:spPr>
              <a:xfrm>
                <a:off x="5537720" y="545613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720" y="545613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o 46">
            <a:extLst>
              <a:ext uri="{FF2B5EF4-FFF2-40B4-BE49-F238E27FC236}">
                <a16:creationId xmlns:a16="http://schemas.microsoft.com/office/drawing/2014/main" id="{C478BAF7-CEB5-0F9C-E7A6-F21744062BA6}"/>
              </a:ext>
            </a:extLst>
          </p:cNvPr>
          <p:cNvSpPr/>
          <p:nvPr/>
        </p:nvSpPr>
        <p:spPr>
          <a:xfrm>
            <a:off x="4599993" y="1470957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/>
              <p:nvPr/>
            </p:nvSpPr>
            <p:spPr>
              <a:xfrm>
                <a:off x="7221900" y="85393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900" y="853937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riângulo Retângulo 48">
            <a:extLst>
              <a:ext uri="{FF2B5EF4-FFF2-40B4-BE49-F238E27FC236}">
                <a16:creationId xmlns:a16="http://schemas.microsoft.com/office/drawing/2014/main" id="{AB44F354-C655-999D-C143-CFEF95142AF5}"/>
              </a:ext>
            </a:extLst>
          </p:cNvPr>
          <p:cNvSpPr/>
          <p:nvPr/>
        </p:nvSpPr>
        <p:spPr>
          <a:xfrm rot="16200000">
            <a:off x="8615777" y="-646088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/>
              <p:nvPr/>
            </p:nvSpPr>
            <p:spPr>
              <a:xfrm>
                <a:off x="10968910" y="74038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8910" y="740386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o 50">
            <a:extLst>
              <a:ext uri="{FF2B5EF4-FFF2-40B4-BE49-F238E27FC236}">
                <a16:creationId xmlns:a16="http://schemas.microsoft.com/office/drawing/2014/main" id="{03ACE4A6-942C-B591-A963-3D1E3A8479E9}"/>
              </a:ext>
            </a:extLst>
          </p:cNvPr>
          <p:cNvSpPr/>
          <p:nvPr/>
        </p:nvSpPr>
        <p:spPr>
          <a:xfrm>
            <a:off x="8247482" y="1427126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/>
              <p:nvPr/>
            </p:nvSpPr>
            <p:spPr>
              <a:xfrm>
                <a:off x="9465904" y="161617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5904" y="1616172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tângulo 68">
            <a:extLst>
              <a:ext uri="{FF2B5EF4-FFF2-40B4-BE49-F238E27FC236}">
                <a16:creationId xmlns:a16="http://schemas.microsoft.com/office/drawing/2014/main" id="{E6454E4A-1CD3-9B8A-906B-66A3DFC8BE9A}"/>
              </a:ext>
            </a:extLst>
          </p:cNvPr>
          <p:cNvSpPr/>
          <p:nvPr/>
        </p:nvSpPr>
        <p:spPr>
          <a:xfrm>
            <a:off x="3482942" y="151919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FF09A3A6-8B85-9621-7620-8763252CFC75}"/>
              </a:ext>
            </a:extLst>
          </p:cNvPr>
          <p:cNvSpPr/>
          <p:nvPr/>
        </p:nvSpPr>
        <p:spPr>
          <a:xfrm>
            <a:off x="7064246" y="1489131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12CFDC25-0E88-F510-8488-4B59D3EAF98B}"/>
              </a:ext>
            </a:extLst>
          </p:cNvPr>
          <p:cNvSpPr/>
          <p:nvPr/>
        </p:nvSpPr>
        <p:spPr>
          <a:xfrm>
            <a:off x="10705905" y="145434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/>
              <p:nvPr/>
            </p:nvSpPr>
            <p:spPr>
              <a:xfrm>
                <a:off x="1256529" y="139177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529" y="1391775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/>
              <p:nvPr/>
            </p:nvSpPr>
            <p:spPr>
              <a:xfrm>
                <a:off x="4863585" y="134307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585" y="1343077"/>
                <a:ext cx="466531" cy="461665"/>
              </a:xfrm>
              <a:prstGeom prst="rect">
                <a:avLst/>
              </a:prstGeom>
              <a:blipFill>
                <a:blip r:embed="rId9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/>
              <p:nvPr/>
            </p:nvSpPr>
            <p:spPr>
              <a:xfrm>
                <a:off x="8470641" y="128143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641" y="1281439"/>
                <a:ext cx="466531" cy="461665"/>
              </a:xfrm>
              <a:prstGeom prst="rect">
                <a:avLst/>
              </a:prstGeom>
              <a:blipFill>
                <a:blip r:embed="rId10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4958C5E9-F286-519C-D113-53A11281625E}"/>
                  </a:ext>
                </a:extLst>
              </p:cNvPr>
              <p:cNvSpPr txBox="1"/>
              <p:nvPr/>
            </p:nvSpPr>
            <p:spPr>
              <a:xfrm>
                <a:off x="3726418" y="76590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4958C5E9-F286-519C-D113-53A112816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418" y="765908"/>
                <a:ext cx="466531" cy="461665"/>
              </a:xfrm>
              <a:prstGeom prst="rect">
                <a:avLst/>
              </a:prstGeom>
              <a:blipFill>
                <a:blip r:embed="rId11"/>
                <a:stretch>
                  <a:fillRect r="-298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721FD29-8177-F79B-B7F6-6B694DE775BE}"/>
                  </a:ext>
                </a:extLst>
              </p:cNvPr>
              <p:cNvSpPr txBox="1"/>
              <p:nvPr/>
            </p:nvSpPr>
            <p:spPr>
              <a:xfrm>
                <a:off x="1436142" y="535990"/>
                <a:ext cx="6749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721FD29-8177-F79B-B7F6-6B694DE77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142" y="535990"/>
                <a:ext cx="674910" cy="461665"/>
              </a:xfrm>
              <a:prstGeom prst="rect">
                <a:avLst/>
              </a:prstGeom>
              <a:blipFill>
                <a:blip r:embed="rId12"/>
                <a:stretch>
                  <a:fillRect l="-27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18B18500-A4FD-94C2-7B9F-0E87674A5F32}"/>
                  </a:ext>
                </a:extLst>
              </p:cNvPr>
              <p:cNvSpPr txBox="1"/>
              <p:nvPr/>
            </p:nvSpPr>
            <p:spPr>
              <a:xfrm>
                <a:off x="2116888" y="3068849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18B18500-A4FD-94C2-7B9F-0E87674A5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888" y="3068849"/>
                <a:ext cx="466531" cy="590675"/>
              </a:xfrm>
              <a:prstGeom prst="rect">
                <a:avLst/>
              </a:prstGeom>
              <a:blipFill>
                <a:blip r:embed="rId13"/>
                <a:stretch>
                  <a:fillRect r="-207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D37807F8-A664-8EC4-EFE4-EA6A3257C889}"/>
                  </a:ext>
                </a:extLst>
              </p:cNvPr>
              <p:cNvSpPr txBox="1"/>
              <p:nvPr/>
            </p:nvSpPr>
            <p:spPr>
              <a:xfrm>
                <a:off x="2167740" y="2922236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D37807F8-A664-8EC4-EFE4-EA6A3257C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740" y="2922236"/>
                <a:ext cx="466531" cy="727763"/>
              </a:xfrm>
              <a:prstGeom prst="rect">
                <a:avLst/>
              </a:prstGeom>
              <a:blipFill>
                <a:blip r:embed="rId14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BCFAD12-4AA9-C2BD-87CF-90E792305266}"/>
                  </a:ext>
                </a:extLst>
              </p:cNvPr>
              <p:cNvSpPr txBox="1"/>
              <p:nvPr/>
            </p:nvSpPr>
            <p:spPr>
              <a:xfrm>
                <a:off x="2167740" y="2922236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BCFAD12-4AA9-C2BD-87CF-90E792305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740" y="2922236"/>
                <a:ext cx="466531" cy="727763"/>
              </a:xfrm>
              <a:prstGeom prst="rect">
                <a:avLst/>
              </a:prstGeom>
              <a:blipFill>
                <a:blip r:embed="rId15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40321FD7-F3E9-8EFC-E04C-304F57A5B737}"/>
                  </a:ext>
                </a:extLst>
              </p:cNvPr>
              <p:cNvSpPr txBox="1"/>
              <p:nvPr/>
            </p:nvSpPr>
            <p:spPr>
              <a:xfrm>
                <a:off x="518631" y="3072189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𝒔𝒆𝒏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sup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p>
                        </m:sSup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40321FD7-F3E9-8EFC-E04C-304F57A5B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31" y="3072189"/>
                <a:ext cx="1850573" cy="461665"/>
              </a:xfrm>
              <a:prstGeom prst="rect">
                <a:avLst/>
              </a:prstGeom>
              <a:blipFill>
                <a:blip r:embed="rId1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AAA27DA-1703-8EDD-7471-897736FEB62C}"/>
                  </a:ext>
                </a:extLst>
              </p:cNvPr>
              <p:cNvSpPr txBox="1"/>
              <p:nvPr/>
            </p:nvSpPr>
            <p:spPr>
              <a:xfrm>
                <a:off x="3693999" y="77644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AAA27DA-1703-8EDD-7471-897736FEB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999" y="776445"/>
                <a:ext cx="466531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316365D-693A-AAC8-378C-FFB9CF91E706}"/>
                  </a:ext>
                </a:extLst>
              </p:cNvPr>
              <p:cNvSpPr txBox="1"/>
              <p:nvPr/>
            </p:nvSpPr>
            <p:spPr>
              <a:xfrm>
                <a:off x="2148691" y="3927846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316365D-693A-AAC8-378C-FFB9CF91E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691" y="3927846"/>
                <a:ext cx="466531" cy="5906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9E5C842-4D4B-5F64-D542-DA7DA4E51914}"/>
                  </a:ext>
                </a:extLst>
              </p:cNvPr>
              <p:cNvSpPr txBox="1"/>
              <p:nvPr/>
            </p:nvSpPr>
            <p:spPr>
              <a:xfrm>
                <a:off x="2161133" y="3781233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9E5C842-4D4B-5F64-D542-DA7DA4E51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133" y="3781233"/>
                <a:ext cx="466531" cy="72776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1A698EB-7588-1C3B-A53F-11F4B5457511}"/>
                  </a:ext>
                </a:extLst>
              </p:cNvPr>
              <p:cNvSpPr txBox="1"/>
              <p:nvPr/>
            </p:nvSpPr>
            <p:spPr>
              <a:xfrm>
                <a:off x="2167740" y="3781233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1A698EB-7588-1C3B-A53F-11F4B5457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740" y="3781233"/>
                <a:ext cx="466531" cy="72776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CD791CC2-8054-75A2-6B8E-385EBB63C756}"/>
                  </a:ext>
                </a:extLst>
              </p:cNvPr>
              <p:cNvSpPr txBox="1"/>
              <p:nvPr/>
            </p:nvSpPr>
            <p:spPr>
              <a:xfrm>
                <a:off x="1717033" y="3830962"/>
                <a:ext cx="633122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CD791CC2-8054-75A2-6B8E-385EBB63C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033" y="3830962"/>
                <a:ext cx="633122" cy="647357"/>
              </a:xfrm>
              <a:prstGeom prst="rect">
                <a:avLst/>
              </a:prstGeom>
              <a:blipFill>
                <a:blip r:embed="rId21"/>
                <a:stretch>
                  <a:fillRect b="-46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78899E35-92B9-014E-7A5C-88EDFDB37E36}"/>
                  </a:ext>
                </a:extLst>
              </p:cNvPr>
              <p:cNvSpPr txBox="1"/>
              <p:nvPr/>
            </p:nvSpPr>
            <p:spPr>
              <a:xfrm>
                <a:off x="1504371" y="4563997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pt-BR" sz="2400" b="1" dirty="0"/>
                  <a:t> =</a:t>
                </a:r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78899E35-92B9-014E-7A5C-88EDFDB37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371" y="4563997"/>
                <a:ext cx="812541" cy="461665"/>
              </a:xfrm>
              <a:prstGeom prst="rect">
                <a:avLst/>
              </a:prstGeom>
              <a:blipFill>
                <a:blip r:embed="rId22"/>
                <a:stretch>
                  <a:fillRect l="-2256" t="-10667" r="-5263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44B39451-592F-1212-9A28-F24DEDBB4A9F}"/>
                  </a:ext>
                </a:extLst>
              </p:cNvPr>
              <p:cNvSpPr txBox="1"/>
              <p:nvPr/>
            </p:nvSpPr>
            <p:spPr>
              <a:xfrm>
                <a:off x="1962933" y="4563997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44B39451-592F-1212-9A28-F24DEDBB4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933" y="4563997"/>
                <a:ext cx="812541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854B16A6-93AD-0062-7AAD-69CB7D60586E}"/>
                  </a:ext>
                </a:extLst>
              </p:cNvPr>
              <p:cNvSpPr txBox="1"/>
              <p:nvPr/>
            </p:nvSpPr>
            <p:spPr>
              <a:xfrm>
                <a:off x="1627323" y="5235392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pt-BR" sz="2400" b="1" dirty="0"/>
                  <a:t> =</a:t>
                </a: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854B16A6-93AD-0062-7AAD-69CB7D605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323" y="5235392"/>
                <a:ext cx="812541" cy="461665"/>
              </a:xfrm>
              <a:prstGeom prst="rect">
                <a:avLst/>
              </a:prstGeom>
              <a:blipFill>
                <a:blip r:embed="rId2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77789B42-AE70-B3CD-DA9E-00ED58E0DAE6}"/>
                  </a:ext>
                </a:extLst>
              </p:cNvPr>
              <p:cNvSpPr txBox="1"/>
              <p:nvPr/>
            </p:nvSpPr>
            <p:spPr>
              <a:xfrm>
                <a:off x="1975368" y="5025662"/>
                <a:ext cx="81254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77789B42-AE70-B3CD-DA9E-00ED58E0D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368" y="5025662"/>
                <a:ext cx="812541" cy="78380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2AA98288-F28F-4137-4CA3-C00BED7E2ABA}"/>
                  </a:ext>
                </a:extLst>
              </p:cNvPr>
              <p:cNvSpPr txBox="1"/>
              <p:nvPr/>
            </p:nvSpPr>
            <p:spPr>
              <a:xfrm>
                <a:off x="1697009" y="5957544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pt-BR" sz="2400" b="1" dirty="0"/>
                  <a:t> = 3</a:t>
                </a:r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2AA98288-F28F-4137-4CA3-C00BED7E2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009" y="5957544"/>
                <a:ext cx="812541" cy="461665"/>
              </a:xfrm>
              <a:prstGeom prst="rect">
                <a:avLst/>
              </a:prstGeom>
              <a:blipFill>
                <a:blip r:embed="rId26"/>
                <a:stretch>
                  <a:fillRect t="-10526" r="-9701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F14B9BD4-08CD-D805-B770-632D6AFC2F72}"/>
              </a:ext>
            </a:extLst>
          </p:cNvPr>
          <p:cNvCxnSpPr/>
          <p:nvPr/>
        </p:nvCxnSpPr>
        <p:spPr>
          <a:xfrm>
            <a:off x="3834119" y="1880280"/>
            <a:ext cx="0" cy="47222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8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" grpId="0"/>
      <p:bldP spid="2" grpId="1"/>
      <p:bldP spid="3" grpId="0"/>
      <p:bldP spid="11" grpId="0"/>
      <p:bldP spid="11" grpId="1"/>
      <p:bldP spid="12" grpId="0"/>
      <p:bldP spid="12" grpId="1"/>
      <p:bldP spid="13" grpId="0"/>
      <p:bldP spid="14" grpId="0"/>
      <p:bldP spid="15" grpId="0"/>
      <p:bldP spid="16" grpId="0"/>
      <p:bldP spid="16" grpId="1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riângulo Retângulo 40">
            <a:extLst>
              <a:ext uri="{FF2B5EF4-FFF2-40B4-BE49-F238E27FC236}">
                <a16:creationId xmlns:a16="http://schemas.microsoft.com/office/drawing/2014/main" id="{BC6D59DB-16F6-0BD2-F9A2-22962A44E1C4}"/>
              </a:ext>
            </a:extLst>
          </p:cNvPr>
          <p:cNvSpPr/>
          <p:nvPr/>
        </p:nvSpPr>
        <p:spPr>
          <a:xfrm rot="16200000">
            <a:off x="1400886" y="-566700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Arco 42">
            <a:extLst>
              <a:ext uri="{FF2B5EF4-FFF2-40B4-BE49-F238E27FC236}">
                <a16:creationId xmlns:a16="http://schemas.microsoft.com/office/drawing/2014/main" id="{211F3CD8-4F24-AB2D-4506-84A9CF29243E}"/>
              </a:ext>
            </a:extLst>
          </p:cNvPr>
          <p:cNvSpPr/>
          <p:nvPr/>
        </p:nvSpPr>
        <p:spPr>
          <a:xfrm>
            <a:off x="1032591" y="1506514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/>
              <p:nvPr/>
            </p:nvSpPr>
            <p:spPr>
              <a:xfrm>
                <a:off x="1903445" y="54561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445" y="545614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riângulo Retângulo 44">
            <a:extLst>
              <a:ext uri="{FF2B5EF4-FFF2-40B4-BE49-F238E27FC236}">
                <a16:creationId xmlns:a16="http://schemas.microsoft.com/office/drawing/2014/main" id="{9EDF097E-58C6-9B5C-DF37-DB7392B15BE0}"/>
              </a:ext>
            </a:extLst>
          </p:cNvPr>
          <p:cNvSpPr/>
          <p:nvPr/>
        </p:nvSpPr>
        <p:spPr>
          <a:xfrm rot="16200000">
            <a:off x="4968288" y="-602257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/>
              <p:nvPr/>
            </p:nvSpPr>
            <p:spPr>
              <a:xfrm>
                <a:off x="5537720" y="545613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720" y="545613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o 46">
            <a:extLst>
              <a:ext uri="{FF2B5EF4-FFF2-40B4-BE49-F238E27FC236}">
                <a16:creationId xmlns:a16="http://schemas.microsoft.com/office/drawing/2014/main" id="{C478BAF7-CEB5-0F9C-E7A6-F21744062BA6}"/>
              </a:ext>
            </a:extLst>
          </p:cNvPr>
          <p:cNvSpPr/>
          <p:nvPr/>
        </p:nvSpPr>
        <p:spPr>
          <a:xfrm>
            <a:off x="4599993" y="1470957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/>
              <p:nvPr/>
            </p:nvSpPr>
            <p:spPr>
              <a:xfrm>
                <a:off x="7221900" y="85393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900" y="853937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riângulo Retângulo 48">
            <a:extLst>
              <a:ext uri="{FF2B5EF4-FFF2-40B4-BE49-F238E27FC236}">
                <a16:creationId xmlns:a16="http://schemas.microsoft.com/office/drawing/2014/main" id="{AB44F354-C655-999D-C143-CFEF95142AF5}"/>
              </a:ext>
            </a:extLst>
          </p:cNvPr>
          <p:cNvSpPr/>
          <p:nvPr/>
        </p:nvSpPr>
        <p:spPr>
          <a:xfrm rot="16200000">
            <a:off x="8615777" y="-646088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/>
              <p:nvPr/>
            </p:nvSpPr>
            <p:spPr>
              <a:xfrm>
                <a:off x="10968910" y="74038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8910" y="740386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o 50">
            <a:extLst>
              <a:ext uri="{FF2B5EF4-FFF2-40B4-BE49-F238E27FC236}">
                <a16:creationId xmlns:a16="http://schemas.microsoft.com/office/drawing/2014/main" id="{03ACE4A6-942C-B591-A963-3D1E3A8479E9}"/>
              </a:ext>
            </a:extLst>
          </p:cNvPr>
          <p:cNvSpPr/>
          <p:nvPr/>
        </p:nvSpPr>
        <p:spPr>
          <a:xfrm>
            <a:off x="8247482" y="1427126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/>
              <p:nvPr/>
            </p:nvSpPr>
            <p:spPr>
              <a:xfrm>
                <a:off x="9465904" y="161617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5904" y="1616172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tângulo 68">
            <a:extLst>
              <a:ext uri="{FF2B5EF4-FFF2-40B4-BE49-F238E27FC236}">
                <a16:creationId xmlns:a16="http://schemas.microsoft.com/office/drawing/2014/main" id="{E6454E4A-1CD3-9B8A-906B-66A3DFC8BE9A}"/>
              </a:ext>
            </a:extLst>
          </p:cNvPr>
          <p:cNvSpPr/>
          <p:nvPr/>
        </p:nvSpPr>
        <p:spPr>
          <a:xfrm>
            <a:off x="3482942" y="151919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FF09A3A6-8B85-9621-7620-8763252CFC75}"/>
              </a:ext>
            </a:extLst>
          </p:cNvPr>
          <p:cNvSpPr/>
          <p:nvPr/>
        </p:nvSpPr>
        <p:spPr>
          <a:xfrm>
            <a:off x="7064246" y="1489131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12CFDC25-0E88-F510-8488-4B59D3EAF98B}"/>
              </a:ext>
            </a:extLst>
          </p:cNvPr>
          <p:cNvSpPr/>
          <p:nvPr/>
        </p:nvSpPr>
        <p:spPr>
          <a:xfrm>
            <a:off x="10705905" y="145434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/>
              <p:nvPr/>
            </p:nvSpPr>
            <p:spPr>
              <a:xfrm>
                <a:off x="1256529" y="139177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529" y="1391775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/>
              <p:nvPr/>
            </p:nvSpPr>
            <p:spPr>
              <a:xfrm>
                <a:off x="4863585" y="134307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585" y="1343077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/>
              <p:nvPr/>
            </p:nvSpPr>
            <p:spPr>
              <a:xfrm>
                <a:off x="8470641" y="128143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641" y="1281439"/>
                <a:ext cx="466531" cy="461665"/>
              </a:xfrm>
              <a:prstGeom prst="rect">
                <a:avLst/>
              </a:prstGeom>
              <a:blipFill>
                <a:blip r:embed="rId9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4958C5E9-F286-519C-D113-53A11281625E}"/>
                  </a:ext>
                </a:extLst>
              </p:cNvPr>
              <p:cNvSpPr txBox="1"/>
              <p:nvPr/>
            </p:nvSpPr>
            <p:spPr>
              <a:xfrm>
                <a:off x="6404239" y="846692"/>
                <a:ext cx="9560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4958C5E9-F286-519C-D113-53A112816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239" y="846692"/>
                <a:ext cx="95609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721FD29-8177-F79B-B7F6-6B694DE775BE}"/>
                  </a:ext>
                </a:extLst>
              </p:cNvPr>
              <p:cNvSpPr txBox="1"/>
              <p:nvPr/>
            </p:nvSpPr>
            <p:spPr>
              <a:xfrm>
                <a:off x="5455288" y="521766"/>
                <a:ext cx="6749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721FD29-8177-F79B-B7F6-6B694DE77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288" y="521766"/>
                <a:ext cx="67491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18B18500-A4FD-94C2-7B9F-0E87674A5F32}"/>
                  </a:ext>
                </a:extLst>
              </p:cNvPr>
              <p:cNvSpPr txBox="1"/>
              <p:nvPr/>
            </p:nvSpPr>
            <p:spPr>
              <a:xfrm>
                <a:off x="2117660" y="3068849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18B18500-A4FD-94C2-7B9F-0E87674A5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660" y="3068849"/>
                <a:ext cx="466531" cy="590675"/>
              </a:xfrm>
              <a:prstGeom prst="rect">
                <a:avLst/>
              </a:prstGeom>
              <a:blipFill>
                <a:blip r:embed="rId12"/>
                <a:stretch>
                  <a:fillRect r="-207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D37807F8-A664-8EC4-EFE4-EA6A3257C889}"/>
                  </a:ext>
                </a:extLst>
              </p:cNvPr>
              <p:cNvSpPr txBox="1"/>
              <p:nvPr/>
            </p:nvSpPr>
            <p:spPr>
              <a:xfrm>
                <a:off x="2168512" y="2922236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D37807F8-A664-8EC4-EFE4-EA6A3257C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512" y="2922236"/>
                <a:ext cx="466531" cy="727763"/>
              </a:xfrm>
              <a:prstGeom prst="rect">
                <a:avLst/>
              </a:prstGeom>
              <a:blipFill>
                <a:blip r:embed="rId13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BCFAD12-4AA9-C2BD-87CF-90E792305266}"/>
                  </a:ext>
                </a:extLst>
              </p:cNvPr>
              <p:cNvSpPr txBox="1"/>
              <p:nvPr/>
            </p:nvSpPr>
            <p:spPr>
              <a:xfrm>
                <a:off x="2168512" y="2922236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BCFAD12-4AA9-C2BD-87CF-90E792305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512" y="2922236"/>
                <a:ext cx="466531" cy="727763"/>
              </a:xfrm>
              <a:prstGeom prst="rect">
                <a:avLst/>
              </a:prstGeom>
              <a:blipFill>
                <a:blip r:embed="rId14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40321FD7-F3E9-8EFC-E04C-304F57A5B737}"/>
                  </a:ext>
                </a:extLst>
              </p:cNvPr>
              <p:cNvSpPr txBox="1"/>
              <p:nvPr/>
            </p:nvSpPr>
            <p:spPr>
              <a:xfrm>
                <a:off x="519403" y="3072189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𝒔𝒆𝒏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sup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p>
                        </m:sSup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40321FD7-F3E9-8EFC-E04C-304F57A5B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03" y="3072189"/>
                <a:ext cx="1850573" cy="461665"/>
              </a:xfrm>
              <a:prstGeom prst="rect">
                <a:avLst/>
              </a:prstGeom>
              <a:blipFill>
                <a:blip r:embed="rId1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AAA27DA-1703-8EDD-7471-897736FEB62C}"/>
                  </a:ext>
                </a:extLst>
              </p:cNvPr>
              <p:cNvSpPr txBox="1"/>
              <p:nvPr/>
            </p:nvSpPr>
            <p:spPr>
              <a:xfrm>
                <a:off x="3743912" y="80767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AAA27DA-1703-8EDD-7471-897736FEB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12" y="807678"/>
                <a:ext cx="466531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316365D-693A-AAC8-378C-FFB9CF91E706}"/>
                  </a:ext>
                </a:extLst>
              </p:cNvPr>
              <p:cNvSpPr txBox="1"/>
              <p:nvPr/>
            </p:nvSpPr>
            <p:spPr>
              <a:xfrm>
                <a:off x="2149463" y="3927846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316365D-693A-AAC8-378C-FFB9CF91E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63" y="3927846"/>
                <a:ext cx="466531" cy="5906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9E5C842-4D4B-5F64-D542-DA7DA4E51914}"/>
                  </a:ext>
                </a:extLst>
              </p:cNvPr>
              <p:cNvSpPr txBox="1"/>
              <p:nvPr/>
            </p:nvSpPr>
            <p:spPr>
              <a:xfrm>
                <a:off x="2161905" y="3781233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9E5C842-4D4B-5F64-D542-DA7DA4E51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905" y="3781233"/>
                <a:ext cx="466531" cy="72776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1A698EB-7588-1C3B-A53F-11F4B5457511}"/>
                  </a:ext>
                </a:extLst>
              </p:cNvPr>
              <p:cNvSpPr txBox="1"/>
              <p:nvPr/>
            </p:nvSpPr>
            <p:spPr>
              <a:xfrm>
                <a:off x="2168512" y="3781233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1A698EB-7588-1C3B-A53F-11F4B5457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512" y="3781233"/>
                <a:ext cx="466531" cy="72776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CD791CC2-8054-75A2-6B8E-385EBB63C756}"/>
                  </a:ext>
                </a:extLst>
              </p:cNvPr>
              <p:cNvSpPr txBox="1"/>
              <p:nvPr/>
            </p:nvSpPr>
            <p:spPr>
              <a:xfrm>
                <a:off x="1514564" y="3734717"/>
                <a:ext cx="83612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CD791CC2-8054-75A2-6B8E-385EBB63C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564" y="3734717"/>
                <a:ext cx="836120" cy="78380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78899E35-92B9-014E-7A5C-88EDFDB37E36}"/>
                  </a:ext>
                </a:extLst>
              </p:cNvPr>
              <p:cNvSpPr txBox="1"/>
              <p:nvPr/>
            </p:nvSpPr>
            <p:spPr>
              <a:xfrm>
                <a:off x="1505143" y="4563997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pt-BR" sz="2400" b="1" dirty="0"/>
                  <a:t> =</a:t>
                </a:r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78899E35-92B9-014E-7A5C-88EDFDB37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143" y="4563997"/>
                <a:ext cx="812541" cy="461665"/>
              </a:xfrm>
              <a:prstGeom prst="rect">
                <a:avLst/>
              </a:prstGeom>
              <a:blipFill>
                <a:blip r:embed="rId21"/>
                <a:stretch>
                  <a:fillRect l="-2256" t="-10667" r="-5263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44B39451-592F-1212-9A28-F24DEDBB4A9F}"/>
                  </a:ext>
                </a:extLst>
              </p:cNvPr>
              <p:cNvSpPr txBox="1"/>
              <p:nvPr/>
            </p:nvSpPr>
            <p:spPr>
              <a:xfrm>
                <a:off x="1963705" y="4563997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44B39451-592F-1212-9A28-F24DEDBB4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705" y="4563997"/>
                <a:ext cx="812541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854B16A6-93AD-0062-7AAD-69CB7D60586E}"/>
                  </a:ext>
                </a:extLst>
              </p:cNvPr>
              <p:cNvSpPr txBox="1"/>
              <p:nvPr/>
            </p:nvSpPr>
            <p:spPr>
              <a:xfrm>
                <a:off x="1628095" y="5235392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pt-BR" sz="2400" b="1" dirty="0"/>
                  <a:t> =</a:t>
                </a: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854B16A6-93AD-0062-7AAD-69CB7D605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095" y="5235392"/>
                <a:ext cx="812541" cy="461665"/>
              </a:xfrm>
              <a:prstGeom prst="rect">
                <a:avLst/>
              </a:prstGeom>
              <a:blipFill>
                <a:blip r:embed="rId2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77789B42-AE70-B3CD-DA9E-00ED58E0DAE6}"/>
                  </a:ext>
                </a:extLst>
              </p:cNvPr>
              <p:cNvSpPr txBox="1"/>
              <p:nvPr/>
            </p:nvSpPr>
            <p:spPr>
              <a:xfrm>
                <a:off x="1976140" y="5025662"/>
                <a:ext cx="81254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77789B42-AE70-B3CD-DA9E-00ED58E0D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140" y="5025662"/>
                <a:ext cx="812541" cy="78380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2AA98288-F28F-4137-4CA3-C00BED7E2ABA}"/>
                  </a:ext>
                </a:extLst>
              </p:cNvPr>
              <p:cNvSpPr txBox="1"/>
              <p:nvPr/>
            </p:nvSpPr>
            <p:spPr>
              <a:xfrm>
                <a:off x="1697781" y="5957544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pt-BR" sz="2400" b="1" dirty="0"/>
                  <a:t> = 3</a:t>
                </a:r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2AA98288-F28F-4137-4CA3-C00BED7E2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781" y="5957544"/>
                <a:ext cx="812541" cy="461665"/>
              </a:xfrm>
              <a:prstGeom prst="rect">
                <a:avLst/>
              </a:prstGeom>
              <a:blipFill>
                <a:blip r:embed="rId25"/>
                <a:stretch>
                  <a:fillRect t="-10526" r="-9774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F14B9BD4-08CD-D805-B770-632D6AFC2F72}"/>
              </a:ext>
            </a:extLst>
          </p:cNvPr>
          <p:cNvCxnSpPr/>
          <p:nvPr/>
        </p:nvCxnSpPr>
        <p:spPr>
          <a:xfrm>
            <a:off x="3834891" y="1862045"/>
            <a:ext cx="0" cy="47222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A71CFF5-D0D0-2F83-23D4-74CAD83175E2}"/>
                  </a:ext>
                </a:extLst>
              </p:cNvPr>
              <p:cNvSpPr txBox="1"/>
              <p:nvPr/>
            </p:nvSpPr>
            <p:spPr>
              <a:xfrm>
                <a:off x="6067805" y="2963995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A71CFF5-D0D0-2F83-23D4-74CAD8317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805" y="2963995"/>
                <a:ext cx="466531" cy="590675"/>
              </a:xfrm>
              <a:prstGeom prst="rect">
                <a:avLst/>
              </a:prstGeom>
              <a:blipFill>
                <a:blip r:embed="rId12"/>
                <a:stretch>
                  <a:fillRect r="-207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085BA185-AF9E-6161-6D1D-BF8661599515}"/>
                  </a:ext>
                </a:extLst>
              </p:cNvPr>
              <p:cNvSpPr txBox="1"/>
              <p:nvPr/>
            </p:nvSpPr>
            <p:spPr>
              <a:xfrm>
                <a:off x="6118657" y="2817382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085BA185-AF9E-6161-6D1D-BF8661599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657" y="2817382"/>
                <a:ext cx="466531" cy="727763"/>
              </a:xfrm>
              <a:prstGeom prst="rect">
                <a:avLst/>
              </a:prstGeom>
              <a:blipFill>
                <a:blip r:embed="rId26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2B0080F9-CD90-DE11-41FC-A114DBE35394}"/>
                  </a:ext>
                </a:extLst>
              </p:cNvPr>
              <p:cNvSpPr txBox="1"/>
              <p:nvPr/>
            </p:nvSpPr>
            <p:spPr>
              <a:xfrm>
                <a:off x="6118657" y="2817382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2B0080F9-CD90-DE11-41FC-A114DBE35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657" y="2817382"/>
                <a:ext cx="466531" cy="727763"/>
              </a:xfrm>
              <a:prstGeom prst="rect">
                <a:avLst/>
              </a:prstGeom>
              <a:blipFill>
                <a:blip r:embed="rId27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55BB865C-C798-9AB3-F9D1-F64D23A5397D}"/>
                  </a:ext>
                </a:extLst>
              </p:cNvPr>
              <p:cNvSpPr txBox="1"/>
              <p:nvPr/>
            </p:nvSpPr>
            <p:spPr>
              <a:xfrm>
                <a:off x="4469548" y="2967335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𝒔𝒆𝒏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sup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p>
                        </m:sSup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55BB865C-C798-9AB3-F9D1-F64D23A53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48" y="2967335"/>
                <a:ext cx="1850573" cy="461665"/>
              </a:xfrm>
              <a:prstGeom prst="rect">
                <a:avLst/>
              </a:prstGeom>
              <a:blipFill>
                <a:blip r:embed="rId2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BB3D17F-F7DA-C594-F94E-0144FAE586FD}"/>
                  </a:ext>
                </a:extLst>
              </p:cNvPr>
              <p:cNvSpPr txBox="1"/>
              <p:nvPr/>
            </p:nvSpPr>
            <p:spPr>
              <a:xfrm>
                <a:off x="6099608" y="3822992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BB3D17F-F7DA-C594-F94E-0144FAE58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608" y="3822992"/>
                <a:ext cx="466531" cy="5906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C24CBC11-737A-6AD3-AFC3-3DB074B32D24}"/>
                  </a:ext>
                </a:extLst>
              </p:cNvPr>
              <p:cNvSpPr txBox="1"/>
              <p:nvPr/>
            </p:nvSpPr>
            <p:spPr>
              <a:xfrm>
                <a:off x="6112050" y="3676379"/>
                <a:ext cx="466531" cy="782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C24CBC11-737A-6AD3-AFC3-3DB074B32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050" y="3676379"/>
                <a:ext cx="466531" cy="78245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E1C78FB3-4330-94B0-ED51-3378522A3635}"/>
                  </a:ext>
                </a:extLst>
              </p:cNvPr>
              <p:cNvSpPr txBox="1"/>
              <p:nvPr/>
            </p:nvSpPr>
            <p:spPr>
              <a:xfrm>
                <a:off x="6114662" y="3675427"/>
                <a:ext cx="466531" cy="784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E1C78FB3-4330-94B0-ED51-3378522A3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4662" y="3675427"/>
                <a:ext cx="466531" cy="78489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07DE9097-1E2E-CE3E-C3B2-31C09A72F461}"/>
                  </a:ext>
                </a:extLst>
              </p:cNvPr>
              <p:cNvSpPr txBox="1"/>
              <p:nvPr/>
            </p:nvSpPr>
            <p:spPr>
              <a:xfrm>
                <a:off x="5455288" y="3640786"/>
                <a:ext cx="845784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07DE9097-1E2E-CE3E-C3B2-31C09A72F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288" y="3640786"/>
                <a:ext cx="845784" cy="783804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A63BF245-3552-37ED-A597-C6AC2C053203}"/>
                  </a:ext>
                </a:extLst>
              </p:cNvPr>
              <p:cNvSpPr txBox="1"/>
              <p:nvPr/>
            </p:nvSpPr>
            <p:spPr>
              <a:xfrm>
                <a:off x="5455288" y="4459143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A63BF245-3552-37ED-A597-C6AC2C0532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288" y="4459143"/>
                <a:ext cx="812541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3A300D73-2C12-611D-E908-633D568CD63B}"/>
                  </a:ext>
                </a:extLst>
              </p:cNvPr>
              <p:cNvSpPr txBox="1"/>
              <p:nvPr/>
            </p:nvSpPr>
            <p:spPr>
              <a:xfrm>
                <a:off x="5913850" y="4459143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3A300D73-2C12-611D-E908-633D568CD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850" y="4459143"/>
                <a:ext cx="812541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45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" grpId="0"/>
      <p:bldP spid="3" grpId="0"/>
      <p:bldP spid="35" grpId="0"/>
      <p:bldP spid="35" grpId="1"/>
      <p:bldP spid="36" grpId="0"/>
      <p:bldP spid="36" grpId="1"/>
      <p:bldP spid="37" grpId="0"/>
      <p:bldP spid="38" grpId="0"/>
      <p:bldP spid="39" grpId="0"/>
      <p:bldP spid="39" grpId="1"/>
      <p:bldP spid="40" grpId="0"/>
      <p:bldP spid="40" grpId="1"/>
      <p:bldP spid="53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riângulo Retângulo 40">
            <a:extLst>
              <a:ext uri="{FF2B5EF4-FFF2-40B4-BE49-F238E27FC236}">
                <a16:creationId xmlns:a16="http://schemas.microsoft.com/office/drawing/2014/main" id="{BC6D59DB-16F6-0BD2-F9A2-22962A44E1C4}"/>
              </a:ext>
            </a:extLst>
          </p:cNvPr>
          <p:cNvSpPr/>
          <p:nvPr/>
        </p:nvSpPr>
        <p:spPr>
          <a:xfrm rot="16200000">
            <a:off x="1400886" y="-566700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Arco 42">
            <a:extLst>
              <a:ext uri="{FF2B5EF4-FFF2-40B4-BE49-F238E27FC236}">
                <a16:creationId xmlns:a16="http://schemas.microsoft.com/office/drawing/2014/main" id="{211F3CD8-4F24-AB2D-4506-84A9CF29243E}"/>
              </a:ext>
            </a:extLst>
          </p:cNvPr>
          <p:cNvSpPr/>
          <p:nvPr/>
        </p:nvSpPr>
        <p:spPr>
          <a:xfrm>
            <a:off x="1032591" y="1506514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/>
              <p:nvPr/>
            </p:nvSpPr>
            <p:spPr>
              <a:xfrm>
                <a:off x="1903445" y="54561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445" y="545614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riângulo Retângulo 44">
            <a:extLst>
              <a:ext uri="{FF2B5EF4-FFF2-40B4-BE49-F238E27FC236}">
                <a16:creationId xmlns:a16="http://schemas.microsoft.com/office/drawing/2014/main" id="{9EDF097E-58C6-9B5C-DF37-DB7392B15BE0}"/>
              </a:ext>
            </a:extLst>
          </p:cNvPr>
          <p:cNvSpPr/>
          <p:nvPr/>
        </p:nvSpPr>
        <p:spPr>
          <a:xfrm rot="16200000">
            <a:off x="4968288" y="-602257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Arco 46">
            <a:extLst>
              <a:ext uri="{FF2B5EF4-FFF2-40B4-BE49-F238E27FC236}">
                <a16:creationId xmlns:a16="http://schemas.microsoft.com/office/drawing/2014/main" id="{C478BAF7-CEB5-0F9C-E7A6-F21744062BA6}"/>
              </a:ext>
            </a:extLst>
          </p:cNvPr>
          <p:cNvSpPr/>
          <p:nvPr/>
        </p:nvSpPr>
        <p:spPr>
          <a:xfrm>
            <a:off x="4599993" y="1470957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/>
              <p:nvPr/>
            </p:nvSpPr>
            <p:spPr>
              <a:xfrm>
                <a:off x="7221900" y="85393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900" y="853937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riângulo Retângulo 48">
            <a:extLst>
              <a:ext uri="{FF2B5EF4-FFF2-40B4-BE49-F238E27FC236}">
                <a16:creationId xmlns:a16="http://schemas.microsoft.com/office/drawing/2014/main" id="{AB44F354-C655-999D-C143-CFEF95142AF5}"/>
              </a:ext>
            </a:extLst>
          </p:cNvPr>
          <p:cNvSpPr/>
          <p:nvPr/>
        </p:nvSpPr>
        <p:spPr>
          <a:xfrm rot="16200000">
            <a:off x="8615777" y="-646088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/>
              <p:nvPr/>
            </p:nvSpPr>
            <p:spPr>
              <a:xfrm>
                <a:off x="10968910" y="74038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8910" y="740386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o 50">
            <a:extLst>
              <a:ext uri="{FF2B5EF4-FFF2-40B4-BE49-F238E27FC236}">
                <a16:creationId xmlns:a16="http://schemas.microsoft.com/office/drawing/2014/main" id="{03ACE4A6-942C-B591-A963-3D1E3A8479E9}"/>
              </a:ext>
            </a:extLst>
          </p:cNvPr>
          <p:cNvSpPr/>
          <p:nvPr/>
        </p:nvSpPr>
        <p:spPr>
          <a:xfrm>
            <a:off x="8247482" y="1427126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/>
              <p:nvPr/>
            </p:nvSpPr>
            <p:spPr>
              <a:xfrm>
                <a:off x="9465904" y="161617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5904" y="1616172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tângulo 68">
            <a:extLst>
              <a:ext uri="{FF2B5EF4-FFF2-40B4-BE49-F238E27FC236}">
                <a16:creationId xmlns:a16="http://schemas.microsoft.com/office/drawing/2014/main" id="{E6454E4A-1CD3-9B8A-906B-66A3DFC8BE9A}"/>
              </a:ext>
            </a:extLst>
          </p:cNvPr>
          <p:cNvSpPr/>
          <p:nvPr/>
        </p:nvSpPr>
        <p:spPr>
          <a:xfrm>
            <a:off x="3482942" y="151919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FF09A3A6-8B85-9621-7620-8763252CFC75}"/>
              </a:ext>
            </a:extLst>
          </p:cNvPr>
          <p:cNvSpPr/>
          <p:nvPr/>
        </p:nvSpPr>
        <p:spPr>
          <a:xfrm>
            <a:off x="7064246" y="1489131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12CFDC25-0E88-F510-8488-4B59D3EAF98B}"/>
              </a:ext>
            </a:extLst>
          </p:cNvPr>
          <p:cNvSpPr/>
          <p:nvPr/>
        </p:nvSpPr>
        <p:spPr>
          <a:xfrm>
            <a:off x="10705905" y="145434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/>
              <p:nvPr/>
            </p:nvSpPr>
            <p:spPr>
              <a:xfrm>
                <a:off x="1256529" y="139177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529" y="1391775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/>
              <p:nvPr/>
            </p:nvSpPr>
            <p:spPr>
              <a:xfrm>
                <a:off x="4863585" y="134307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585" y="1343077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/>
              <p:nvPr/>
            </p:nvSpPr>
            <p:spPr>
              <a:xfrm>
                <a:off x="8470641" y="128143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641" y="1281439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721FD29-8177-F79B-B7F6-6B694DE775BE}"/>
                  </a:ext>
                </a:extLst>
              </p:cNvPr>
              <p:cNvSpPr txBox="1"/>
              <p:nvPr/>
            </p:nvSpPr>
            <p:spPr>
              <a:xfrm>
                <a:off x="5330116" y="601494"/>
                <a:ext cx="6749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721FD29-8177-F79B-B7F6-6B694DE77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116" y="601494"/>
                <a:ext cx="67491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18B18500-A4FD-94C2-7B9F-0E87674A5F32}"/>
                  </a:ext>
                </a:extLst>
              </p:cNvPr>
              <p:cNvSpPr txBox="1"/>
              <p:nvPr/>
            </p:nvSpPr>
            <p:spPr>
              <a:xfrm>
                <a:off x="2173656" y="3068849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18B18500-A4FD-94C2-7B9F-0E87674A5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656" y="3068849"/>
                <a:ext cx="466531" cy="590675"/>
              </a:xfrm>
              <a:prstGeom prst="rect">
                <a:avLst/>
              </a:prstGeom>
              <a:blipFill>
                <a:blip r:embed="rId10"/>
                <a:stretch>
                  <a:fillRect r="-223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D37807F8-A664-8EC4-EFE4-EA6A3257C889}"/>
                  </a:ext>
                </a:extLst>
              </p:cNvPr>
              <p:cNvSpPr txBox="1"/>
              <p:nvPr/>
            </p:nvSpPr>
            <p:spPr>
              <a:xfrm>
                <a:off x="2224508" y="2922236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D37807F8-A664-8EC4-EFE4-EA6A3257C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508" y="2922236"/>
                <a:ext cx="466531" cy="727763"/>
              </a:xfrm>
              <a:prstGeom prst="rect">
                <a:avLst/>
              </a:prstGeom>
              <a:blipFill>
                <a:blip r:embed="rId11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BCFAD12-4AA9-C2BD-87CF-90E792305266}"/>
                  </a:ext>
                </a:extLst>
              </p:cNvPr>
              <p:cNvSpPr txBox="1"/>
              <p:nvPr/>
            </p:nvSpPr>
            <p:spPr>
              <a:xfrm>
                <a:off x="2224508" y="2922236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BCFAD12-4AA9-C2BD-87CF-90E792305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508" y="2922236"/>
                <a:ext cx="466531" cy="727763"/>
              </a:xfrm>
              <a:prstGeom prst="rect">
                <a:avLst/>
              </a:prstGeom>
              <a:blipFill>
                <a:blip r:embed="rId12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40321FD7-F3E9-8EFC-E04C-304F57A5B737}"/>
                  </a:ext>
                </a:extLst>
              </p:cNvPr>
              <p:cNvSpPr txBox="1"/>
              <p:nvPr/>
            </p:nvSpPr>
            <p:spPr>
              <a:xfrm>
                <a:off x="500751" y="3072189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𝒔𝒆𝒏</m:t>
                      </m:r>
                      <m:d>
                        <m:d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p>
                          </m:sSup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40321FD7-F3E9-8EFC-E04C-304F57A5B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51" y="3072189"/>
                <a:ext cx="1850573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AAA27DA-1703-8EDD-7471-897736FEB62C}"/>
                  </a:ext>
                </a:extLst>
              </p:cNvPr>
              <p:cNvSpPr txBox="1"/>
              <p:nvPr/>
            </p:nvSpPr>
            <p:spPr>
              <a:xfrm>
                <a:off x="3743912" y="80767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AAA27DA-1703-8EDD-7471-897736FEB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12" y="807678"/>
                <a:ext cx="466531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316365D-693A-AAC8-378C-FFB9CF91E706}"/>
                  </a:ext>
                </a:extLst>
              </p:cNvPr>
              <p:cNvSpPr txBox="1"/>
              <p:nvPr/>
            </p:nvSpPr>
            <p:spPr>
              <a:xfrm>
                <a:off x="2205459" y="3927846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316365D-693A-AAC8-378C-FFB9CF91E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459" y="3927846"/>
                <a:ext cx="466531" cy="5906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9E5C842-4D4B-5F64-D542-DA7DA4E51914}"/>
                  </a:ext>
                </a:extLst>
              </p:cNvPr>
              <p:cNvSpPr txBox="1"/>
              <p:nvPr/>
            </p:nvSpPr>
            <p:spPr>
              <a:xfrm>
                <a:off x="2217901" y="3781233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9E5C842-4D4B-5F64-D542-DA7DA4E51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901" y="3781233"/>
                <a:ext cx="466531" cy="72776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1A698EB-7588-1C3B-A53F-11F4B5457511}"/>
                  </a:ext>
                </a:extLst>
              </p:cNvPr>
              <p:cNvSpPr txBox="1"/>
              <p:nvPr/>
            </p:nvSpPr>
            <p:spPr>
              <a:xfrm>
                <a:off x="2224508" y="3781233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1A698EB-7588-1C3B-A53F-11F4B5457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508" y="3781233"/>
                <a:ext cx="466531" cy="72776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CD791CC2-8054-75A2-6B8E-385EBB63C756}"/>
                  </a:ext>
                </a:extLst>
              </p:cNvPr>
              <p:cNvSpPr txBox="1"/>
              <p:nvPr/>
            </p:nvSpPr>
            <p:spPr>
              <a:xfrm>
                <a:off x="1560885" y="3738554"/>
                <a:ext cx="780752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CD791CC2-8054-75A2-6B8E-385EBB63C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885" y="3738554"/>
                <a:ext cx="780752" cy="78380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78899E35-92B9-014E-7A5C-88EDFDB37E36}"/>
                  </a:ext>
                </a:extLst>
              </p:cNvPr>
              <p:cNvSpPr txBox="1"/>
              <p:nvPr/>
            </p:nvSpPr>
            <p:spPr>
              <a:xfrm>
                <a:off x="1397081" y="4563997"/>
                <a:ext cx="976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78899E35-92B9-014E-7A5C-88EDFDB37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81" y="4563997"/>
                <a:ext cx="976600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44B39451-592F-1212-9A28-F24DEDBB4A9F}"/>
                  </a:ext>
                </a:extLst>
              </p:cNvPr>
              <p:cNvSpPr txBox="1"/>
              <p:nvPr/>
            </p:nvSpPr>
            <p:spPr>
              <a:xfrm>
                <a:off x="2019701" y="4563997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44B39451-592F-1212-9A28-F24DEDBB4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701" y="4563997"/>
                <a:ext cx="812541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854B16A6-93AD-0062-7AAD-69CB7D60586E}"/>
                  </a:ext>
                </a:extLst>
              </p:cNvPr>
              <p:cNvSpPr txBox="1"/>
              <p:nvPr/>
            </p:nvSpPr>
            <p:spPr>
              <a:xfrm>
                <a:off x="1684091" y="5235392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b="1" dirty="0"/>
                  <a:t> </a:t>
                </a: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854B16A6-93AD-0062-7AAD-69CB7D605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091" y="5235392"/>
                <a:ext cx="812541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77789B42-AE70-B3CD-DA9E-00ED58E0DAE6}"/>
                  </a:ext>
                </a:extLst>
              </p:cNvPr>
              <p:cNvSpPr txBox="1"/>
              <p:nvPr/>
            </p:nvSpPr>
            <p:spPr>
              <a:xfrm>
                <a:off x="2032136" y="5025662"/>
                <a:ext cx="81254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77789B42-AE70-B3CD-DA9E-00ED58E0D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136" y="5025662"/>
                <a:ext cx="812541" cy="78380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2AA98288-F28F-4137-4CA3-C00BED7E2ABA}"/>
                  </a:ext>
                </a:extLst>
              </p:cNvPr>
              <p:cNvSpPr txBox="1"/>
              <p:nvPr/>
            </p:nvSpPr>
            <p:spPr>
              <a:xfrm>
                <a:off x="1753777" y="5957544"/>
                <a:ext cx="93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b="1" dirty="0"/>
                  <a:t> 3</a:t>
                </a:r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2AA98288-F28F-4137-4CA3-C00BED7E2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777" y="5957544"/>
                <a:ext cx="930655" cy="461665"/>
              </a:xfrm>
              <a:prstGeom prst="rect">
                <a:avLst/>
              </a:prstGeom>
              <a:blipFill>
                <a:blip r:embed="rId23"/>
                <a:stretch>
                  <a:fillRect t="-10526" r="-5921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F14B9BD4-08CD-D805-B770-632D6AFC2F72}"/>
              </a:ext>
            </a:extLst>
          </p:cNvPr>
          <p:cNvCxnSpPr/>
          <p:nvPr/>
        </p:nvCxnSpPr>
        <p:spPr>
          <a:xfrm>
            <a:off x="3890887" y="1862045"/>
            <a:ext cx="0" cy="47222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4250D03B-8F6E-C860-7594-230F0E7C0AE1}"/>
              </a:ext>
            </a:extLst>
          </p:cNvPr>
          <p:cNvCxnSpPr/>
          <p:nvPr/>
        </p:nvCxnSpPr>
        <p:spPr>
          <a:xfrm>
            <a:off x="7568691" y="1853440"/>
            <a:ext cx="0" cy="47222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81672A7B-75BF-7196-E22C-EEBFDE06D30B}"/>
                  </a:ext>
                </a:extLst>
              </p:cNvPr>
              <p:cNvSpPr txBox="1"/>
              <p:nvPr/>
            </p:nvSpPr>
            <p:spPr>
              <a:xfrm>
                <a:off x="10968910" y="73144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81672A7B-75BF-7196-E22C-EEBFDE06D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8910" y="731447"/>
                <a:ext cx="466531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A6C76DCA-DE86-C782-A3FA-C4540960BEF1}"/>
                  </a:ext>
                </a:extLst>
              </p:cNvPr>
              <p:cNvSpPr txBox="1"/>
              <p:nvPr/>
            </p:nvSpPr>
            <p:spPr>
              <a:xfrm>
                <a:off x="10154188" y="731905"/>
                <a:ext cx="9560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A6C76DCA-DE86-C782-A3FA-C4540960B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188" y="731905"/>
                <a:ext cx="956098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2530447-2614-8BC5-6963-7C817E8041D8}"/>
                  </a:ext>
                </a:extLst>
              </p:cNvPr>
              <p:cNvSpPr txBox="1"/>
              <p:nvPr/>
            </p:nvSpPr>
            <p:spPr>
              <a:xfrm>
                <a:off x="8429429" y="1606699"/>
                <a:ext cx="12035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2530447-2614-8BC5-6963-7C817E804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9429" y="1606699"/>
                <a:ext cx="1203585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B18E2686-76FE-6E03-9777-91157E647821}"/>
                  </a:ext>
                </a:extLst>
              </p:cNvPr>
              <p:cNvSpPr txBox="1"/>
              <p:nvPr/>
            </p:nvSpPr>
            <p:spPr>
              <a:xfrm>
                <a:off x="9359896" y="2766206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B18E2686-76FE-6E03-9777-91157E647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896" y="2766206"/>
                <a:ext cx="466531" cy="590675"/>
              </a:xfrm>
              <a:prstGeom prst="rect">
                <a:avLst/>
              </a:prstGeom>
              <a:blipFill>
                <a:blip r:embed="rId27"/>
                <a:stretch>
                  <a:fillRect r="-207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1F1621E-842E-FDEE-2739-73C903D747D2}"/>
                  </a:ext>
                </a:extLst>
              </p:cNvPr>
              <p:cNvSpPr txBox="1"/>
              <p:nvPr/>
            </p:nvSpPr>
            <p:spPr>
              <a:xfrm>
                <a:off x="9352024" y="2630505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1F1621E-842E-FDEE-2739-73C903D747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024" y="2630505"/>
                <a:ext cx="466531" cy="727763"/>
              </a:xfrm>
              <a:prstGeom prst="rect">
                <a:avLst/>
              </a:prstGeom>
              <a:blipFill>
                <a:blip r:embed="rId28"/>
                <a:stretch>
                  <a:fillRect r="-2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174FD12A-2242-EB68-5180-CE9A7695A5F6}"/>
                  </a:ext>
                </a:extLst>
              </p:cNvPr>
              <p:cNvSpPr txBox="1"/>
              <p:nvPr/>
            </p:nvSpPr>
            <p:spPr>
              <a:xfrm>
                <a:off x="9348718" y="2628172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174FD12A-2242-EB68-5180-CE9A7695A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8718" y="2628172"/>
                <a:ext cx="466531" cy="727763"/>
              </a:xfrm>
              <a:prstGeom prst="rect">
                <a:avLst/>
              </a:prstGeom>
              <a:blipFill>
                <a:blip r:embed="rId29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CD714399-D2CA-BB6A-2387-12221FABF2C1}"/>
                  </a:ext>
                </a:extLst>
              </p:cNvPr>
              <p:cNvSpPr txBox="1"/>
              <p:nvPr/>
            </p:nvSpPr>
            <p:spPr>
              <a:xfrm>
                <a:off x="7571999" y="2769546"/>
                <a:ext cx="20402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𝒕𝒂𝒏</m:t>
                      </m:r>
                      <m:d>
                        <m:d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p>
                          </m:sSup>
                        </m:e>
                      </m:d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CD714399-D2CA-BB6A-2387-12221FAB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999" y="2769546"/>
                <a:ext cx="2040214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D19A2AB2-0928-FB80-25B9-008B288124D6}"/>
                  </a:ext>
                </a:extLst>
              </p:cNvPr>
              <p:cNvSpPr txBox="1"/>
              <p:nvPr/>
            </p:nvSpPr>
            <p:spPr>
              <a:xfrm>
                <a:off x="9434462" y="3546547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D19A2AB2-0928-FB80-25B9-008B28812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462" y="3546547"/>
                <a:ext cx="466531" cy="59067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2A44464A-2786-4EB5-F9D4-0A88253E9D29}"/>
                  </a:ext>
                </a:extLst>
              </p:cNvPr>
              <p:cNvSpPr txBox="1"/>
              <p:nvPr/>
            </p:nvSpPr>
            <p:spPr>
              <a:xfrm>
                <a:off x="9446904" y="3399934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2A44464A-2786-4EB5-F9D4-0A88253E9D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6904" y="3399934"/>
                <a:ext cx="466531" cy="727763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EA2D2B69-DD3B-7AD6-0D5F-3D66FEFC8D95}"/>
                  </a:ext>
                </a:extLst>
              </p:cNvPr>
              <p:cNvSpPr txBox="1"/>
              <p:nvPr/>
            </p:nvSpPr>
            <p:spPr>
              <a:xfrm>
                <a:off x="9370939" y="3406959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EA2D2B69-DD3B-7AD6-0D5F-3D66FEFC8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0939" y="3406959"/>
                <a:ext cx="466531" cy="727763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0C40764A-21AF-A604-F2C6-7F8EDB37B6F7}"/>
                  </a:ext>
                </a:extLst>
              </p:cNvPr>
              <p:cNvSpPr txBox="1"/>
              <p:nvPr/>
            </p:nvSpPr>
            <p:spPr>
              <a:xfrm>
                <a:off x="8615311" y="3303884"/>
                <a:ext cx="977850" cy="869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0C40764A-21AF-A604-F2C6-7F8EDB37B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5311" y="3303884"/>
                <a:ext cx="977850" cy="869341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1CCA57FA-64D3-0045-94FF-3D831233BFB6}"/>
                  </a:ext>
                </a:extLst>
              </p:cNvPr>
              <p:cNvSpPr txBox="1"/>
              <p:nvPr/>
            </p:nvSpPr>
            <p:spPr>
              <a:xfrm>
                <a:off x="8624834" y="4182698"/>
                <a:ext cx="9778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1CCA57FA-64D3-0045-94FF-3D831233B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834" y="4182698"/>
                <a:ext cx="977849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F5CB0CBB-C2DB-0531-AC0E-F3953D7E9C22}"/>
                  </a:ext>
                </a:extLst>
              </p:cNvPr>
              <p:cNvSpPr txBox="1"/>
              <p:nvPr/>
            </p:nvSpPr>
            <p:spPr>
              <a:xfrm>
                <a:off x="9248704" y="4164036"/>
                <a:ext cx="1304217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F5CB0CBB-C2DB-0531-AC0E-F3953D7E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8704" y="4164036"/>
                <a:ext cx="1304217" cy="505203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9DD45CEF-2736-06EA-F43F-E0363AEBBBB5}"/>
                  </a:ext>
                </a:extLst>
              </p:cNvPr>
              <p:cNvSpPr txBox="1"/>
              <p:nvPr/>
            </p:nvSpPr>
            <p:spPr>
              <a:xfrm>
                <a:off x="8634363" y="4919702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9DD45CEF-2736-06EA-F43F-E0363AEBB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4363" y="4919702"/>
                <a:ext cx="812541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12519F93-2013-290C-2AE9-155510E6AD2C}"/>
                  </a:ext>
                </a:extLst>
              </p:cNvPr>
              <p:cNvSpPr txBox="1"/>
              <p:nvPr/>
            </p:nvSpPr>
            <p:spPr>
              <a:xfrm>
                <a:off x="9261139" y="4644363"/>
                <a:ext cx="812541" cy="88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12519F93-2013-290C-2AE9-155510E6A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1139" y="4644363"/>
                <a:ext cx="812541" cy="884088"/>
              </a:xfrm>
              <a:prstGeom prst="rect">
                <a:avLst/>
              </a:prstGeom>
              <a:blipFill>
                <a:blip r:embed="rId38"/>
                <a:stretch>
                  <a:fillRect r="-37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57EDB7BB-E7E3-4967-B38F-AEE55430A9A4}"/>
                  </a:ext>
                </a:extLst>
              </p:cNvPr>
              <p:cNvSpPr txBox="1"/>
              <p:nvPr/>
            </p:nvSpPr>
            <p:spPr>
              <a:xfrm>
                <a:off x="6093462" y="2834285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57EDB7BB-E7E3-4967-B38F-AEE55430A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462" y="2834285"/>
                <a:ext cx="466531" cy="727763"/>
              </a:xfrm>
              <a:prstGeom prst="rect">
                <a:avLst/>
              </a:prstGeom>
              <a:blipFill>
                <a:blip r:embed="rId39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FFB8D2C9-DF4A-F0D7-088E-55EED71B5077}"/>
                  </a:ext>
                </a:extLst>
              </p:cNvPr>
              <p:cNvSpPr txBox="1"/>
              <p:nvPr/>
            </p:nvSpPr>
            <p:spPr>
              <a:xfrm>
                <a:off x="4371682" y="2967333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𝒔𝒆𝒏</m:t>
                      </m:r>
                      <m:d>
                        <m:d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p>
                          </m:sSup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FFB8D2C9-DF4A-F0D7-088E-55EED71B5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682" y="2967333"/>
                <a:ext cx="1850573" cy="461665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26BA36B3-DD5D-882B-8A75-B9F38C500911}"/>
                  </a:ext>
                </a:extLst>
              </p:cNvPr>
              <p:cNvSpPr txBox="1"/>
              <p:nvPr/>
            </p:nvSpPr>
            <p:spPr>
              <a:xfrm>
                <a:off x="5455288" y="3640786"/>
                <a:ext cx="845784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26BA36B3-DD5D-882B-8A75-B9F38C50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288" y="3640786"/>
                <a:ext cx="845784" cy="783804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5E7C5FB5-FE64-72BD-32BF-9A0A73479D37}"/>
                  </a:ext>
                </a:extLst>
              </p:cNvPr>
              <p:cNvSpPr txBox="1"/>
              <p:nvPr/>
            </p:nvSpPr>
            <p:spPr>
              <a:xfrm>
                <a:off x="5455288" y="4459143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5E7C5FB5-FE64-72BD-32BF-9A0A73479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288" y="4459143"/>
                <a:ext cx="812541" cy="461665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C75E10E0-A913-0C01-3CC9-835BE7FE5340}"/>
                  </a:ext>
                </a:extLst>
              </p:cNvPr>
              <p:cNvSpPr txBox="1"/>
              <p:nvPr/>
            </p:nvSpPr>
            <p:spPr>
              <a:xfrm>
                <a:off x="5913850" y="4459143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C75E10E0-A913-0C01-3CC9-835BE7FE5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850" y="4459143"/>
                <a:ext cx="812541" cy="461665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84DB4FA-7C5D-1FA6-FE25-B54046E7175C}"/>
                  </a:ext>
                </a:extLst>
              </p:cNvPr>
              <p:cNvSpPr txBox="1"/>
              <p:nvPr/>
            </p:nvSpPr>
            <p:spPr>
              <a:xfrm>
                <a:off x="6404239" y="846692"/>
                <a:ext cx="9560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84DB4FA-7C5D-1FA6-FE25-B54046E71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239" y="846692"/>
                <a:ext cx="956098" cy="461665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914BF6FC-297F-149F-429C-B2FF54EE498E}"/>
                  </a:ext>
                </a:extLst>
              </p:cNvPr>
              <p:cNvSpPr txBox="1"/>
              <p:nvPr/>
            </p:nvSpPr>
            <p:spPr>
              <a:xfrm>
                <a:off x="6114662" y="3675427"/>
                <a:ext cx="466531" cy="784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914BF6FC-297F-149F-429C-B2FF54EE4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4662" y="3675427"/>
                <a:ext cx="466531" cy="784895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74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7" grpId="0"/>
      <p:bldP spid="8" grpId="0"/>
      <p:bldP spid="10" grpId="0"/>
      <p:bldP spid="26" grpId="0"/>
      <p:bldP spid="26" grpId="1"/>
      <p:bldP spid="27" grpId="0"/>
      <p:bldP spid="27" grpId="1"/>
      <p:bldP spid="28" grpId="0"/>
      <p:bldP spid="29" grpId="0"/>
      <p:bldP spid="30" grpId="0"/>
      <p:bldP spid="30" grpId="1"/>
      <p:bldP spid="31" grpId="0"/>
      <p:bldP spid="31" grpId="1"/>
      <p:bldP spid="32" grpId="0"/>
      <p:bldP spid="33" grpId="0"/>
      <p:bldP spid="34" grpId="0"/>
      <p:bldP spid="42" grpId="0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riângulo Retângulo 52">
            <a:extLst>
              <a:ext uri="{FF2B5EF4-FFF2-40B4-BE49-F238E27FC236}">
                <a16:creationId xmlns:a16="http://schemas.microsoft.com/office/drawing/2014/main" id="{A2BBD76E-66D3-7FD2-4D90-8A6DF462EBA7}"/>
              </a:ext>
            </a:extLst>
          </p:cNvPr>
          <p:cNvSpPr/>
          <p:nvPr/>
        </p:nvSpPr>
        <p:spPr>
          <a:xfrm rot="16200000">
            <a:off x="8581567" y="-539112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DC7DC4CA-215A-34C9-53D1-FAB34BEF978C}"/>
                  </a:ext>
                </a:extLst>
              </p:cNvPr>
              <p:cNvSpPr txBox="1"/>
              <p:nvPr/>
            </p:nvSpPr>
            <p:spPr>
              <a:xfrm>
                <a:off x="9477569" y="181402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DC7DC4CA-215A-34C9-53D1-FAB34BEF9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7569" y="1814020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o 54">
            <a:extLst>
              <a:ext uri="{FF2B5EF4-FFF2-40B4-BE49-F238E27FC236}">
                <a16:creationId xmlns:a16="http://schemas.microsoft.com/office/drawing/2014/main" id="{1AA7FBA0-BF09-C981-60BC-C230CFA76B1C}"/>
              </a:ext>
            </a:extLst>
          </p:cNvPr>
          <p:cNvSpPr/>
          <p:nvPr/>
        </p:nvSpPr>
        <p:spPr>
          <a:xfrm>
            <a:off x="8213272" y="1534102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/>
              <p:nvPr/>
            </p:nvSpPr>
            <p:spPr>
              <a:xfrm>
                <a:off x="10894264" y="84736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4264" y="847364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 l="-2597" r="-155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riângulo Retângulo 56">
            <a:extLst>
              <a:ext uri="{FF2B5EF4-FFF2-40B4-BE49-F238E27FC236}">
                <a16:creationId xmlns:a16="http://schemas.microsoft.com/office/drawing/2014/main" id="{453D3622-525F-3A3F-6DBC-8A038AFF4FE6}"/>
              </a:ext>
            </a:extLst>
          </p:cNvPr>
          <p:cNvSpPr/>
          <p:nvPr/>
        </p:nvSpPr>
        <p:spPr>
          <a:xfrm rot="16200000">
            <a:off x="1277253" y="-392718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8CB5A8F7-B198-27D6-276F-E2DE554B2555}"/>
                  </a:ext>
                </a:extLst>
              </p:cNvPr>
              <p:cNvSpPr txBox="1"/>
              <p:nvPr/>
            </p:nvSpPr>
            <p:spPr>
              <a:xfrm>
                <a:off x="1866119" y="78382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8CB5A8F7-B198-27D6-276F-E2DE554B2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19" y="783820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o 58">
            <a:extLst>
              <a:ext uri="{FF2B5EF4-FFF2-40B4-BE49-F238E27FC236}">
                <a16:creationId xmlns:a16="http://schemas.microsoft.com/office/drawing/2014/main" id="{4C44BD05-24F5-6A4F-DE5E-9B81D3DC9DC6}"/>
              </a:ext>
            </a:extLst>
          </p:cNvPr>
          <p:cNvSpPr/>
          <p:nvPr/>
        </p:nvSpPr>
        <p:spPr>
          <a:xfrm>
            <a:off x="908958" y="1680496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/>
              <p:nvPr/>
            </p:nvSpPr>
            <p:spPr>
              <a:xfrm>
                <a:off x="2127380" y="186954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380" y="1869542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 l="-3896" r="-1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riângulo Retângulo 60">
            <a:extLst>
              <a:ext uri="{FF2B5EF4-FFF2-40B4-BE49-F238E27FC236}">
                <a16:creationId xmlns:a16="http://schemas.microsoft.com/office/drawing/2014/main" id="{B5329E8A-2B22-A31F-E6E2-E8EA9D1DB567}"/>
              </a:ext>
            </a:extLst>
          </p:cNvPr>
          <p:cNvSpPr/>
          <p:nvPr/>
        </p:nvSpPr>
        <p:spPr>
          <a:xfrm rot="16200000">
            <a:off x="4905307" y="-468045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CE651340-6E46-D952-D0DE-6077885D3D0B}"/>
                  </a:ext>
                </a:extLst>
              </p:cNvPr>
              <p:cNvSpPr txBox="1"/>
              <p:nvPr/>
            </p:nvSpPr>
            <p:spPr>
              <a:xfrm>
                <a:off x="5641132" y="179923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CE651340-6E46-D952-D0DE-6077885D3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132" y="1799239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o 62">
            <a:extLst>
              <a:ext uri="{FF2B5EF4-FFF2-40B4-BE49-F238E27FC236}">
                <a16:creationId xmlns:a16="http://schemas.microsoft.com/office/drawing/2014/main" id="{3D44CDCE-EA0D-A603-8AE7-129FED74ECBA}"/>
              </a:ext>
            </a:extLst>
          </p:cNvPr>
          <p:cNvSpPr/>
          <p:nvPr/>
        </p:nvSpPr>
        <p:spPr>
          <a:xfrm>
            <a:off x="4537012" y="1605169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/>
              <p:nvPr/>
            </p:nvSpPr>
            <p:spPr>
              <a:xfrm>
                <a:off x="5441301" y="71230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301" y="712307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tângulo 71">
            <a:extLst>
              <a:ext uri="{FF2B5EF4-FFF2-40B4-BE49-F238E27FC236}">
                <a16:creationId xmlns:a16="http://schemas.microsoft.com/office/drawing/2014/main" id="{7A6DD130-DD16-C723-1115-537241A2CEE9}"/>
              </a:ext>
            </a:extLst>
          </p:cNvPr>
          <p:cNvSpPr/>
          <p:nvPr/>
        </p:nvSpPr>
        <p:spPr>
          <a:xfrm>
            <a:off x="6996110" y="163238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4048ADEB-9753-5A3A-57D1-0D7CB8DC9913}"/>
              </a:ext>
            </a:extLst>
          </p:cNvPr>
          <p:cNvSpPr/>
          <p:nvPr/>
        </p:nvSpPr>
        <p:spPr>
          <a:xfrm>
            <a:off x="3358242" y="1702663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0A3473B-6686-DC7C-FA0C-DA89A572F0AF}"/>
              </a:ext>
            </a:extLst>
          </p:cNvPr>
          <p:cNvSpPr/>
          <p:nvPr/>
        </p:nvSpPr>
        <p:spPr>
          <a:xfrm>
            <a:off x="10667807" y="1544815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/>
              <p:nvPr/>
            </p:nvSpPr>
            <p:spPr>
              <a:xfrm>
                <a:off x="4793848" y="147183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848" y="1471830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/>
              <p:nvPr/>
            </p:nvSpPr>
            <p:spPr>
              <a:xfrm>
                <a:off x="1162438" y="156668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438" y="1566681"/>
                <a:ext cx="466531" cy="461665"/>
              </a:xfrm>
              <a:prstGeom prst="rect">
                <a:avLst/>
              </a:prstGeom>
              <a:blipFill>
                <a:blip r:embed="rId9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/>
              <p:nvPr/>
            </p:nvSpPr>
            <p:spPr>
              <a:xfrm>
                <a:off x="8468309" y="144033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309" y="1440331"/>
                <a:ext cx="466531" cy="461665"/>
              </a:xfrm>
              <a:prstGeom prst="rect">
                <a:avLst/>
              </a:prstGeom>
              <a:blipFill>
                <a:blip r:embed="rId10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7CF898B1-B991-D334-40A7-6CE15CB7BD45}"/>
                  </a:ext>
                </a:extLst>
              </p:cNvPr>
              <p:cNvSpPr txBox="1"/>
              <p:nvPr/>
            </p:nvSpPr>
            <p:spPr>
              <a:xfrm>
                <a:off x="1247482" y="1885087"/>
                <a:ext cx="1056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7CF898B1-B991-D334-40A7-6CE15CB7B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482" y="1885087"/>
                <a:ext cx="1056318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26FB0D8-61FB-0F62-146F-5B40A8EEF735}"/>
                  </a:ext>
                </a:extLst>
              </p:cNvPr>
              <p:cNvSpPr txBox="1"/>
              <p:nvPr/>
            </p:nvSpPr>
            <p:spPr>
              <a:xfrm>
                <a:off x="2116888" y="3068849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26FB0D8-61FB-0F62-146F-5B40A8EEF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888" y="3068849"/>
                <a:ext cx="466531" cy="590675"/>
              </a:xfrm>
              <a:prstGeom prst="rect">
                <a:avLst/>
              </a:prstGeom>
              <a:blipFill>
                <a:blip r:embed="rId12"/>
                <a:stretch>
                  <a:fillRect r="-207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1B268579-D61F-C8A3-9259-B0E54AB748C0}"/>
                  </a:ext>
                </a:extLst>
              </p:cNvPr>
              <p:cNvSpPr txBox="1"/>
              <p:nvPr/>
            </p:nvSpPr>
            <p:spPr>
              <a:xfrm>
                <a:off x="2167740" y="2922236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1B268579-D61F-C8A3-9259-B0E54AB74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740" y="2922236"/>
                <a:ext cx="466531" cy="727763"/>
              </a:xfrm>
              <a:prstGeom prst="rect">
                <a:avLst/>
              </a:prstGeom>
              <a:blipFill>
                <a:blip r:embed="rId13"/>
                <a:stretch>
                  <a:fillRect r="-315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60D9023-84AA-187A-211F-4C35994A0664}"/>
                  </a:ext>
                </a:extLst>
              </p:cNvPr>
              <p:cNvSpPr txBox="1"/>
              <p:nvPr/>
            </p:nvSpPr>
            <p:spPr>
              <a:xfrm>
                <a:off x="2158749" y="2930102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60D9023-84AA-187A-211F-4C35994A0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749" y="2930102"/>
                <a:ext cx="466531" cy="727763"/>
              </a:xfrm>
              <a:prstGeom prst="rect">
                <a:avLst/>
              </a:prstGeom>
              <a:blipFill>
                <a:blip r:embed="rId14"/>
                <a:stretch>
                  <a:fillRect r="-311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191F7C6-A4CA-5765-35FC-0E68621FFC6A}"/>
                  </a:ext>
                </a:extLst>
              </p:cNvPr>
              <p:cNvSpPr txBox="1"/>
              <p:nvPr/>
            </p:nvSpPr>
            <p:spPr>
              <a:xfrm>
                <a:off x="518631" y="3072189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sup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p>
                        </m:sSup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191F7C6-A4CA-5765-35FC-0E68621FF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31" y="3072189"/>
                <a:ext cx="1850573" cy="461665"/>
              </a:xfrm>
              <a:prstGeom prst="rect">
                <a:avLst/>
              </a:prstGeom>
              <a:blipFill>
                <a:blip r:embed="rId1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5EF8CC72-5EBD-2A7A-E9B1-97D36DE8900F}"/>
                  </a:ext>
                </a:extLst>
              </p:cNvPr>
              <p:cNvSpPr txBox="1"/>
              <p:nvPr/>
            </p:nvSpPr>
            <p:spPr>
              <a:xfrm>
                <a:off x="1866119" y="76111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5EF8CC72-5EBD-2A7A-E9B1-97D36DE89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19" y="761117"/>
                <a:ext cx="466531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3919CC58-9580-91CA-189E-2E2D7E1B8CB9}"/>
                  </a:ext>
                </a:extLst>
              </p:cNvPr>
              <p:cNvSpPr txBox="1"/>
              <p:nvPr/>
            </p:nvSpPr>
            <p:spPr>
              <a:xfrm>
                <a:off x="2148691" y="3927846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3919CC58-9580-91CA-189E-2E2D7E1B8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691" y="3927846"/>
                <a:ext cx="466531" cy="5906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77D7374-7970-8FC9-6EC7-468B9511F5C7}"/>
                  </a:ext>
                </a:extLst>
              </p:cNvPr>
              <p:cNvSpPr txBox="1"/>
              <p:nvPr/>
            </p:nvSpPr>
            <p:spPr>
              <a:xfrm>
                <a:off x="2127379" y="3726152"/>
                <a:ext cx="466531" cy="79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E77D7374-7970-8FC9-6EC7-468B9511F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379" y="3726152"/>
                <a:ext cx="466531" cy="79143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102A9359-1B20-DE08-25B9-F46E2C484C0E}"/>
                  </a:ext>
                </a:extLst>
              </p:cNvPr>
              <p:cNvSpPr txBox="1"/>
              <p:nvPr/>
            </p:nvSpPr>
            <p:spPr>
              <a:xfrm>
                <a:off x="2106067" y="3720952"/>
                <a:ext cx="466531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102A9359-1B20-DE08-25B9-F46E2C484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067" y="3720952"/>
                <a:ext cx="466531" cy="79380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C7DF1F7-9793-5910-2B0C-DFB34FBEECF6}"/>
                  </a:ext>
                </a:extLst>
              </p:cNvPr>
              <p:cNvSpPr txBox="1"/>
              <p:nvPr/>
            </p:nvSpPr>
            <p:spPr>
              <a:xfrm>
                <a:off x="1351343" y="3650618"/>
                <a:ext cx="936160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C7DF1F7-9793-5910-2B0C-DFB34FBEE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343" y="3650618"/>
                <a:ext cx="936160" cy="86696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09968D3-FD9B-B5C4-3F51-6E3DBDB0FB48}"/>
                  </a:ext>
                </a:extLst>
              </p:cNvPr>
              <p:cNvSpPr txBox="1"/>
              <p:nvPr/>
            </p:nvSpPr>
            <p:spPr>
              <a:xfrm>
                <a:off x="1457716" y="4563997"/>
                <a:ext cx="812541" cy="51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𝒉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b="1" dirty="0"/>
                  <a:t> </a:t>
                </a:r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09968D3-FD9B-B5C4-3F51-6E3DBDB0F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716" y="4563997"/>
                <a:ext cx="812541" cy="513602"/>
              </a:xfrm>
              <a:prstGeom prst="rect">
                <a:avLst/>
              </a:prstGeom>
              <a:blipFill>
                <a:blip r:embed="rId21"/>
                <a:stretch>
                  <a:fillRect r="-180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0FDFD3A3-D5DF-69E6-20BF-110F2C53E57D}"/>
                  </a:ext>
                </a:extLst>
              </p:cNvPr>
              <p:cNvSpPr txBox="1"/>
              <p:nvPr/>
            </p:nvSpPr>
            <p:spPr>
              <a:xfrm>
                <a:off x="2081684" y="4591505"/>
                <a:ext cx="11682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0FDFD3A3-D5DF-69E6-20BF-110F2C53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684" y="4591505"/>
                <a:ext cx="1168292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EB67A647-8C2A-C0CC-2D84-A25756B02E29}"/>
                  </a:ext>
                </a:extLst>
              </p:cNvPr>
              <p:cNvSpPr txBox="1"/>
              <p:nvPr/>
            </p:nvSpPr>
            <p:spPr>
              <a:xfrm>
                <a:off x="1534013" y="5301307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EB67A647-8C2A-C0CC-2D84-A25756B02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013" y="5301307"/>
                <a:ext cx="812541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12AE515-048E-BAF4-CD15-C4A7C2DF863D}"/>
                  </a:ext>
                </a:extLst>
              </p:cNvPr>
              <p:cNvSpPr txBox="1"/>
              <p:nvPr/>
            </p:nvSpPr>
            <p:spPr>
              <a:xfrm>
                <a:off x="2034068" y="5026260"/>
                <a:ext cx="1091035" cy="85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sz="24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12AE515-048E-BAF4-CD15-C4A7C2DF8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068" y="5026260"/>
                <a:ext cx="1091035" cy="8552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E83DB91-3B08-ADCB-BAF4-9F49068D077B}"/>
                  </a:ext>
                </a:extLst>
              </p:cNvPr>
              <p:cNvSpPr txBox="1"/>
              <p:nvPr/>
            </p:nvSpPr>
            <p:spPr>
              <a:xfrm>
                <a:off x="1417398" y="5887910"/>
                <a:ext cx="1814340" cy="869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E83DB91-3B08-ADCB-BAF4-9F49068D0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98" y="5887910"/>
                <a:ext cx="1814340" cy="86934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2A5842A9-80EB-A494-A16D-67BDB14215A7}"/>
              </a:ext>
            </a:extLst>
          </p:cNvPr>
          <p:cNvCxnSpPr/>
          <p:nvPr/>
        </p:nvCxnSpPr>
        <p:spPr>
          <a:xfrm>
            <a:off x="3834119" y="1880280"/>
            <a:ext cx="0" cy="47222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E5EC2B54-0477-F8B4-7A91-F989E5667419}"/>
                  </a:ext>
                </a:extLst>
              </p:cNvPr>
              <p:cNvSpPr txBox="1"/>
              <p:nvPr/>
            </p:nvSpPr>
            <p:spPr>
              <a:xfrm>
                <a:off x="5397063" y="1764394"/>
                <a:ext cx="1056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E5EC2B54-0477-F8B4-7A91-F989E5667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63" y="1764394"/>
                <a:ext cx="1056318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D427F2E-5141-AAAE-0008-0C93EBFBC432}"/>
                  </a:ext>
                </a:extLst>
              </p:cNvPr>
              <p:cNvSpPr txBox="1"/>
              <p:nvPr/>
            </p:nvSpPr>
            <p:spPr>
              <a:xfrm>
                <a:off x="4743383" y="709026"/>
                <a:ext cx="1056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D427F2E-5141-AAAE-0008-0C93EBFBC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383" y="709026"/>
                <a:ext cx="1056318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824E9BC5-DA3F-C87B-E314-9E6BE5923776}"/>
                  </a:ext>
                </a:extLst>
              </p:cNvPr>
              <p:cNvSpPr txBox="1"/>
              <p:nvPr/>
            </p:nvSpPr>
            <p:spPr>
              <a:xfrm>
                <a:off x="5755144" y="2963995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824E9BC5-DA3F-C87B-E314-9E6BE5923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144" y="2963995"/>
                <a:ext cx="466531" cy="590675"/>
              </a:xfrm>
              <a:prstGeom prst="rect">
                <a:avLst/>
              </a:prstGeom>
              <a:blipFill>
                <a:blip r:embed="rId12"/>
                <a:stretch>
                  <a:fillRect r="-207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BFD32DB6-AB46-ED9B-4681-6B26ADD26E39}"/>
                  </a:ext>
                </a:extLst>
              </p:cNvPr>
              <p:cNvSpPr txBox="1"/>
              <p:nvPr/>
            </p:nvSpPr>
            <p:spPr>
              <a:xfrm>
                <a:off x="5805996" y="2817382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BFD32DB6-AB46-ED9B-4681-6B26ADD26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996" y="2817382"/>
                <a:ext cx="466531" cy="727763"/>
              </a:xfrm>
              <a:prstGeom prst="rect">
                <a:avLst/>
              </a:prstGeom>
              <a:blipFill>
                <a:blip r:embed="rId28"/>
                <a:stretch>
                  <a:fillRect r="-311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78E16F54-0B9E-D017-AF45-1E06CC6C5203}"/>
                  </a:ext>
                </a:extLst>
              </p:cNvPr>
              <p:cNvSpPr txBox="1"/>
              <p:nvPr/>
            </p:nvSpPr>
            <p:spPr>
              <a:xfrm>
                <a:off x="5797005" y="2825248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78E16F54-0B9E-D017-AF45-1E06CC6C52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005" y="2825248"/>
                <a:ext cx="466531" cy="727763"/>
              </a:xfrm>
              <a:prstGeom prst="rect">
                <a:avLst/>
              </a:prstGeom>
              <a:blipFill>
                <a:blip r:embed="rId29"/>
                <a:stretch>
                  <a:fillRect r="-315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71B3A5BE-2630-E14D-C304-5FBA1B163125}"/>
                  </a:ext>
                </a:extLst>
              </p:cNvPr>
              <p:cNvSpPr txBox="1"/>
              <p:nvPr/>
            </p:nvSpPr>
            <p:spPr>
              <a:xfrm>
                <a:off x="4156887" y="2967335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sup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p>
                        </m:sSup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71B3A5BE-2630-E14D-C304-5FBA1B163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887" y="2967335"/>
                <a:ext cx="1850573" cy="461665"/>
              </a:xfrm>
              <a:prstGeom prst="rect">
                <a:avLst/>
              </a:prstGeom>
              <a:blipFill>
                <a:blip r:embed="rId3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22E64FBB-13B6-1F20-9A03-95E6CB1E47A4}"/>
                  </a:ext>
                </a:extLst>
              </p:cNvPr>
              <p:cNvSpPr txBox="1"/>
              <p:nvPr/>
            </p:nvSpPr>
            <p:spPr>
              <a:xfrm>
                <a:off x="5786947" y="3822992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22E64FBB-13B6-1F20-9A03-95E6CB1E4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947" y="3822992"/>
                <a:ext cx="466531" cy="5906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FE86D7D5-5816-1663-4323-5EC72C2FEF39}"/>
                  </a:ext>
                </a:extLst>
              </p:cNvPr>
              <p:cNvSpPr txBox="1"/>
              <p:nvPr/>
            </p:nvSpPr>
            <p:spPr>
              <a:xfrm>
                <a:off x="5755143" y="3672708"/>
                <a:ext cx="466531" cy="727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FE86D7D5-5816-1663-4323-5EC72C2FE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143" y="3672708"/>
                <a:ext cx="466531" cy="72789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911CA57-612F-E3C5-4CB8-0540EB8EDC20}"/>
                  </a:ext>
                </a:extLst>
              </p:cNvPr>
              <p:cNvSpPr txBox="1"/>
              <p:nvPr/>
            </p:nvSpPr>
            <p:spPr>
              <a:xfrm>
                <a:off x="5747944" y="3665158"/>
                <a:ext cx="466531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911CA57-612F-E3C5-4CB8-0540EB8ED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944" y="3665158"/>
                <a:ext cx="466531" cy="730136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DC767C84-A34E-A317-FC9A-5DE89F9393E3}"/>
                  </a:ext>
                </a:extLst>
              </p:cNvPr>
              <p:cNvSpPr txBox="1"/>
              <p:nvPr/>
            </p:nvSpPr>
            <p:spPr>
              <a:xfrm>
                <a:off x="4989599" y="3545764"/>
                <a:ext cx="936160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DC767C84-A34E-A317-FC9A-5DE89F939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599" y="3545764"/>
                <a:ext cx="936160" cy="86696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845FA472-44E6-8239-95CF-9E4AFCAE796B}"/>
                  </a:ext>
                </a:extLst>
              </p:cNvPr>
              <p:cNvSpPr txBox="1"/>
              <p:nvPr/>
            </p:nvSpPr>
            <p:spPr>
              <a:xfrm>
                <a:off x="5095972" y="4459143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b="1" dirty="0"/>
                  <a:t> </a:t>
                </a:r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845FA472-44E6-8239-95CF-9E4AFCAE7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972" y="4459143"/>
                <a:ext cx="812541" cy="461665"/>
              </a:xfrm>
              <a:prstGeom prst="rect">
                <a:avLst/>
              </a:prstGeom>
              <a:blipFill>
                <a:blip r:embed="rId34"/>
                <a:stretch>
                  <a:fillRect l="-2256" r="-22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EF790C8D-A8B9-BB7B-6917-18D52E19A716}"/>
                  </a:ext>
                </a:extLst>
              </p:cNvPr>
              <p:cNvSpPr txBox="1"/>
              <p:nvPr/>
            </p:nvSpPr>
            <p:spPr>
              <a:xfrm>
                <a:off x="5688381" y="4412183"/>
                <a:ext cx="1168292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ad>
                        <m:radPr>
                          <m:degHide m:val="on"/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EF790C8D-A8B9-BB7B-6917-18D52E19A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381" y="4412183"/>
                <a:ext cx="1168292" cy="505203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23F77175-AE5E-6056-7791-9A568CD2D4A7}"/>
                  </a:ext>
                </a:extLst>
              </p:cNvPr>
              <p:cNvSpPr txBox="1"/>
              <p:nvPr/>
            </p:nvSpPr>
            <p:spPr>
              <a:xfrm>
                <a:off x="5265579" y="5195855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23F77175-AE5E-6056-7791-9A568CD2D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579" y="5195855"/>
                <a:ext cx="812541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3CA2FD74-70D1-1136-1351-E22A73ADD4B0}"/>
                  </a:ext>
                </a:extLst>
              </p:cNvPr>
              <p:cNvSpPr txBox="1"/>
              <p:nvPr/>
            </p:nvSpPr>
            <p:spPr>
              <a:xfrm>
                <a:off x="5765634" y="4920808"/>
                <a:ext cx="1091035" cy="88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3CA2FD74-70D1-1136-1351-E22A73ADD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634" y="4920808"/>
                <a:ext cx="1091035" cy="88408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0E7B1B88-E64C-21B8-B11E-2D39C39940FC}"/>
                  </a:ext>
                </a:extLst>
              </p:cNvPr>
              <p:cNvSpPr txBox="1"/>
              <p:nvPr/>
            </p:nvSpPr>
            <p:spPr>
              <a:xfrm>
                <a:off x="5335265" y="5852690"/>
                <a:ext cx="1521402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0E7B1B88-E64C-21B8-B11E-2D39C3994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265" y="5852690"/>
                <a:ext cx="1521402" cy="505203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E83CC797-1AC0-2D67-8A64-638975769B8F}"/>
                  </a:ext>
                </a:extLst>
              </p:cNvPr>
              <p:cNvSpPr txBox="1"/>
              <p:nvPr/>
            </p:nvSpPr>
            <p:spPr>
              <a:xfrm>
                <a:off x="5670395" y="178503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E83CC797-1AC0-2D67-8A64-638975769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395" y="1785035"/>
                <a:ext cx="466531" cy="461665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43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2" grpId="0"/>
      <p:bldP spid="2" grpId="0"/>
      <p:bldP spid="4" grpId="0"/>
      <p:bldP spid="4" grpId="1"/>
      <p:bldP spid="5" grpId="0"/>
      <p:bldP spid="5" grpId="1"/>
      <p:bldP spid="6" grpId="0"/>
      <p:bldP spid="9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2" grpId="1"/>
      <p:bldP spid="23" grpId="0"/>
      <p:bldP spid="24" grpId="0"/>
      <p:bldP spid="24" grpId="1"/>
      <p:bldP spid="25" grpId="0"/>
      <p:bldP spid="25" grpId="1"/>
      <p:bldP spid="26" grpId="0"/>
      <p:bldP spid="27" grpId="0"/>
      <p:bldP spid="28" grpId="0"/>
      <p:bldP spid="28" grpId="1"/>
      <p:bldP spid="29" grpId="0"/>
      <p:bldP spid="29" grpId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riângulo Retângulo 52">
            <a:extLst>
              <a:ext uri="{FF2B5EF4-FFF2-40B4-BE49-F238E27FC236}">
                <a16:creationId xmlns:a16="http://schemas.microsoft.com/office/drawing/2014/main" id="{A2BBD76E-66D3-7FD2-4D90-8A6DF462EBA7}"/>
              </a:ext>
            </a:extLst>
          </p:cNvPr>
          <p:cNvSpPr/>
          <p:nvPr/>
        </p:nvSpPr>
        <p:spPr>
          <a:xfrm rot="16200000">
            <a:off x="8581567" y="-539112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Arco 54">
            <a:extLst>
              <a:ext uri="{FF2B5EF4-FFF2-40B4-BE49-F238E27FC236}">
                <a16:creationId xmlns:a16="http://schemas.microsoft.com/office/drawing/2014/main" id="{1AA7FBA0-BF09-C981-60BC-C230CFA76B1C}"/>
              </a:ext>
            </a:extLst>
          </p:cNvPr>
          <p:cNvSpPr/>
          <p:nvPr/>
        </p:nvSpPr>
        <p:spPr>
          <a:xfrm>
            <a:off x="8213272" y="1534102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/>
              <p:nvPr/>
            </p:nvSpPr>
            <p:spPr>
              <a:xfrm>
                <a:off x="10894264" y="84736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4264" y="847364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 l="-2597" r="-155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riângulo Retângulo 56">
            <a:extLst>
              <a:ext uri="{FF2B5EF4-FFF2-40B4-BE49-F238E27FC236}">
                <a16:creationId xmlns:a16="http://schemas.microsoft.com/office/drawing/2014/main" id="{453D3622-525F-3A3F-6DBC-8A038AFF4FE6}"/>
              </a:ext>
            </a:extLst>
          </p:cNvPr>
          <p:cNvSpPr/>
          <p:nvPr/>
        </p:nvSpPr>
        <p:spPr>
          <a:xfrm rot="16200000">
            <a:off x="1277253" y="-392718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Arco 58">
            <a:extLst>
              <a:ext uri="{FF2B5EF4-FFF2-40B4-BE49-F238E27FC236}">
                <a16:creationId xmlns:a16="http://schemas.microsoft.com/office/drawing/2014/main" id="{4C44BD05-24F5-6A4F-DE5E-9B81D3DC9DC6}"/>
              </a:ext>
            </a:extLst>
          </p:cNvPr>
          <p:cNvSpPr/>
          <p:nvPr/>
        </p:nvSpPr>
        <p:spPr>
          <a:xfrm>
            <a:off x="908958" y="1680496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/>
              <p:nvPr/>
            </p:nvSpPr>
            <p:spPr>
              <a:xfrm>
                <a:off x="2127380" y="186954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380" y="1869542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 l="-3896" r="-1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riângulo Retângulo 60">
            <a:extLst>
              <a:ext uri="{FF2B5EF4-FFF2-40B4-BE49-F238E27FC236}">
                <a16:creationId xmlns:a16="http://schemas.microsoft.com/office/drawing/2014/main" id="{B5329E8A-2B22-A31F-E6E2-E8EA9D1DB567}"/>
              </a:ext>
            </a:extLst>
          </p:cNvPr>
          <p:cNvSpPr/>
          <p:nvPr/>
        </p:nvSpPr>
        <p:spPr>
          <a:xfrm rot="16200000">
            <a:off x="4905307" y="-468045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Arco 62">
            <a:extLst>
              <a:ext uri="{FF2B5EF4-FFF2-40B4-BE49-F238E27FC236}">
                <a16:creationId xmlns:a16="http://schemas.microsoft.com/office/drawing/2014/main" id="{3D44CDCE-EA0D-A603-8AE7-129FED74ECBA}"/>
              </a:ext>
            </a:extLst>
          </p:cNvPr>
          <p:cNvSpPr/>
          <p:nvPr/>
        </p:nvSpPr>
        <p:spPr>
          <a:xfrm>
            <a:off x="4537012" y="1605169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/>
              <p:nvPr/>
            </p:nvSpPr>
            <p:spPr>
              <a:xfrm>
                <a:off x="5441301" y="71230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301" y="712307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tângulo 71">
            <a:extLst>
              <a:ext uri="{FF2B5EF4-FFF2-40B4-BE49-F238E27FC236}">
                <a16:creationId xmlns:a16="http://schemas.microsoft.com/office/drawing/2014/main" id="{7A6DD130-DD16-C723-1115-537241A2CEE9}"/>
              </a:ext>
            </a:extLst>
          </p:cNvPr>
          <p:cNvSpPr/>
          <p:nvPr/>
        </p:nvSpPr>
        <p:spPr>
          <a:xfrm>
            <a:off x="6996110" y="163238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4048ADEB-9753-5A3A-57D1-0D7CB8DC9913}"/>
              </a:ext>
            </a:extLst>
          </p:cNvPr>
          <p:cNvSpPr/>
          <p:nvPr/>
        </p:nvSpPr>
        <p:spPr>
          <a:xfrm>
            <a:off x="3358242" y="1702663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0A3473B-6686-DC7C-FA0C-DA89A572F0AF}"/>
              </a:ext>
            </a:extLst>
          </p:cNvPr>
          <p:cNvSpPr/>
          <p:nvPr/>
        </p:nvSpPr>
        <p:spPr>
          <a:xfrm>
            <a:off x="10667807" y="1544815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/>
              <p:nvPr/>
            </p:nvSpPr>
            <p:spPr>
              <a:xfrm>
                <a:off x="4793848" y="147183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848" y="1471830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/>
              <p:nvPr/>
            </p:nvSpPr>
            <p:spPr>
              <a:xfrm>
                <a:off x="1162438" y="156668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438" y="1566681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/>
              <p:nvPr/>
            </p:nvSpPr>
            <p:spPr>
              <a:xfrm>
                <a:off x="8468309" y="144033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309" y="1440331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7CF898B1-B991-D334-40A7-6CE15CB7BD45}"/>
                  </a:ext>
                </a:extLst>
              </p:cNvPr>
              <p:cNvSpPr txBox="1"/>
              <p:nvPr/>
            </p:nvSpPr>
            <p:spPr>
              <a:xfrm>
                <a:off x="1247482" y="1885087"/>
                <a:ext cx="1056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7CF898B1-B991-D334-40A7-6CE15CB7B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482" y="1885087"/>
                <a:ext cx="105631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60D9023-84AA-187A-211F-4C35994A0664}"/>
                  </a:ext>
                </a:extLst>
              </p:cNvPr>
              <p:cNvSpPr txBox="1"/>
              <p:nvPr/>
            </p:nvSpPr>
            <p:spPr>
              <a:xfrm>
                <a:off x="2034068" y="2931874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60D9023-84AA-187A-211F-4C35994A0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068" y="2931874"/>
                <a:ext cx="466531" cy="727763"/>
              </a:xfrm>
              <a:prstGeom prst="rect">
                <a:avLst/>
              </a:prstGeom>
              <a:blipFill>
                <a:blip r:embed="rId9"/>
                <a:stretch>
                  <a:fillRect r="-315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191F7C6-A4CA-5765-35FC-0E68621FFC6A}"/>
                  </a:ext>
                </a:extLst>
              </p:cNvPr>
              <p:cNvSpPr txBox="1"/>
              <p:nvPr/>
            </p:nvSpPr>
            <p:spPr>
              <a:xfrm>
                <a:off x="374984" y="3070366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p>
                          </m:sSup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191F7C6-A4CA-5765-35FC-0E68621FF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84" y="3070366"/>
                <a:ext cx="185057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102A9359-1B20-DE08-25B9-F46E2C484C0E}"/>
                  </a:ext>
                </a:extLst>
              </p:cNvPr>
              <p:cNvSpPr txBox="1"/>
              <p:nvPr/>
            </p:nvSpPr>
            <p:spPr>
              <a:xfrm>
                <a:off x="2135557" y="3757910"/>
                <a:ext cx="466531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102A9359-1B20-DE08-25B9-F46E2C484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557" y="3757910"/>
                <a:ext cx="466531" cy="79380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C7DF1F7-9793-5910-2B0C-DFB34FBEECF6}"/>
                  </a:ext>
                </a:extLst>
              </p:cNvPr>
              <p:cNvSpPr txBox="1"/>
              <p:nvPr/>
            </p:nvSpPr>
            <p:spPr>
              <a:xfrm>
                <a:off x="1351343" y="3650618"/>
                <a:ext cx="936160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C7DF1F7-9793-5910-2B0C-DFB34FBEE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343" y="3650618"/>
                <a:ext cx="936160" cy="86696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09968D3-FD9B-B5C4-3F51-6E3DBDB0FB48}"/>
                  </a:ext>
                </a:extLst>
              </p:cNvPr>
              <p:cNvSpPr txBox="1"/>
              <p:nvPr/>
            </p:nvSpPr>
            <p:spPr>
              <a:xfrm>
                <a:off x="1457716" y="4563997"/>
                <a:ext cx="812541" cy="51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𝒉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b="1" dirty="0"/>
                  <a:t> </a:t>
                </a:r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09968D3-FD9B-B5C4-3F51-6E3DBDB0F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716" y="4563997"/>
                <a:ext cx="812541" cy="513602"/>
              </a:xfrm>
              <a:prstGeom prst="rect">
                <a:avLst/>
              </a:prstGeom>
              <a:blipFill>
                <a:blip r:embed="rId13"/>
                <a:stretch>
                  <a:fillRect r="-180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0FDFD3A3-D5DF-69E6-20BF-110F2C53E57D}"/>
                  </a:ext>
                </a:extLst>
              </p:cNvPr>
              <p:cNvSpPr txBox="1"/>
              <p:nvPr/>
            </p:nvSpPr>
            <p:spPr>
              <a:xfrm>
                <a:off x="2081684" y="4591505"/>
                <a:ext cx="11682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0FDFD3A3-D5DF-69E6-20BF-110F2C53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684" y="4591505"/>
                <a:ext cx="1168292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EB67A647-8C2A-C0CC-2D84-A25756B02E29}"/>
                  </a:ext>
                </a:extLst>
              </p:cNvPr>
              <p:cNvSpPr txBox="1"/>
              <p:nvPr/>
            </p:nvSpPr>
            <p:spPr>
              <a:xfrm>
                <a:off x="1534013" y="5301307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EB67A647-8C2A-C0CC-2D84-A25756B02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013" y="5301307"/>
                <a:ext cx="812541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12AE515-048E-BAF4-CD15-C4A7C2DF863D}"/>
                  </a:ext>
                </a:extLst>
              </p:cNvPr>
              <p:cNvSpPr txBox="1"/>
              <p:nvPr/>
            </p:nvSpPr>
            <p:spPr>
              <a:xfrm>
                <a:off x="2034068" y="5026260"/>
                <a:ext cx="1091035" cy="85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sz="24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12AE515-048E-BAF4-CD15-C4A7C2DF8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068" y="5026260"/>
                <a:ext cx="1091035" cy="8552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E83DB91-3B08-ADCB-BAF4-9F49068D077B}"/>
                  </a:ext>
                </a:extLst>
              </p:cNvPr>
              <p:cNvSpPr txBox="1"/>
              <p:nvPr/>
            </p:nvSpPr>
            <p:spPr>
              <a:xfrm>
                <a:off x="1417398" y="5887910"/>
                <a:ext cx="1814340" cy="869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E83DB91-3B08-ADCB-BAF4-9F49068D0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98" y="5887910"/>
                <a:ext cx="1814340" cy="8693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2A5842A9-80EB-A494-A16D-67BDB14215A7}"/>
              </a:ext>
            </a:extLst>
          </p:cNvPr>
          <p:cNvCxnSpPr/>
          <p:nvPr/>
        </p:nvCxnSpPr>
        <p:spPr>
          <a:xfrm>
            <a:off x="3834119" y="1880280"/>
            <a:ext cx="0" cy="47222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D427F2E-5141-AAAE-0008-0C93EBFBC432}"/>
                  </a:ext>
                </a:extLst>
              </p:cNvPr>
              <p:cNvSpPr txBox="1"/>
              <p:nvPr/>
            </p:nvSpPr>
            <p:spPr>
              <a:xfrm>
                <a:off x="4743383" y="709026"/>
                <a:ext cx="1056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D427F2E-5141-AAAE-0008-0C93EBFBC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383" y="709026"/>
                <a:ext cx="1056318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824E9BC5-DA3F-C87B-E314-9E6BE5923776}"/>
                  </a:ext>
                </a:extLst>
              </p:cNvPr>
              <p:cNvSpPr txBox="1"/>
              <p:nvPr/>
            </p:nvSpPr>
            <p:spPr>
              <a:xfrm>
                <a:off x="5755144" y="2963995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824E9BC5-DA3F-C87B-E314-9E6BE5923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144" y="2963995"/>
                <a:ext cx="466531" cy="590675"/>
              </a:xfrm>
              <a:prstGeom prst="rect">
                <a:avLst/>
              </a:prstGeom>
              <a:blipFill>
                <a:blip r:embed="rId19"/>
                <a:stretch>
                  <a:fillRect r="-207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BFD32DB6-AB46-ED9B-4681-6B26ADD26E39}"/>
                  </a:ext>
                </a:extLst>
              </p:cNvPr>
              <p:cNvSpPr txBox="1"/>
              <p:nvPr/>
            </p:nvSpPr>
            <p:spPr>
              <a:xfrm>
                <a:off x="5805996" y="2817382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BFD32DB6-AB46-ED9B-4681-6B26ADD26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996" y="2817382"/>
                <a:ext cx="466531" cy="727763"/>
              </a:xfrm>
              <a:prstGeom prst="rect">
                <a:avLst/>
              </a:prstGeom>
              <a:blipFill>
                <a:blip r:embed="rId20"/>
                <a:stretch>
                  <a:fillRect r="-311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78E16F54-0B9E-D017-AF45-1E06CC6C5203}"/>
                  </a:ext>
                </a:extLst>
              </p:cNvPr>
              <p:cNvSpPr txBox="1"/>
              <p:nvPr/>
            </p:nvSpPr>
            <p:spPr>
              <a:xfrm>
                <a:off x="5797005" y="2825248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78E16F54-0B9E-D017-AF45-1E06CC6C52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005" y="2825248"/>
                <a:ext cx="466531" cy="727763"/>
              </a:xfrm>
              <a:prstGeom prst="rect">
                <a:avLst/>
              </a:prstGeom>
              <a:blipFill>
                <a:blip r:embed="rId21"/>
                <a:stretch>
                  <a:fillRect r="-315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71B3A5BE-2630-E14D-C304-5FBA1B163125}"/>
                  </a:ext>
                </a:extLst>
              </p:cNvPr>
              <p:cNvSpPr txBox="1"/>
              <p:nvPr/>
            </p:nvSpPr>
            <p:spPr>
              <a:xfrm>
                <a:off x="4156887" y="2967335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sup>
                            <m:r>
                              <a:rPr lang="pt-BR" sz="24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p>
                        </m:sSup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71B3A5BE-2630-E14D-C304-5FBA1B163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887" y="2967335"/>
                <a:ext cx="1850573" cy="461665"/>
              </a:xfrm>
              <a:prstGeom prst="rect">
                <a:avLst/>
              </a:prstGeom>
              <a:blipFill>
                <a:blip r:embed="rId2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22E64FBB-13B6-1F20-9A03-95E6CB1E47A4}"/>
                  </a:ext>
                </a:extLst>
              </p:cNvPr>
              <p:cNvSpPr txBox="1"/>
              <p:nvPr/>
            </p:nvSpPr>
            <p:spPr>
              <a:xfrm>
                <a:off x="5786947" y="3822992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22E64FBB-13B6-1F20-9A03-95E6CB1E4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947" y="3822992"/>
                <a:ext cx="466531" cy="59067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FE86D7D5-5816-1663-4323-5EC72C2FEF39}"/>
                  </a:ext>
                </a:extLst>
              </p:cNvPr>
              <p:cNvSpPr txBox="1"/>
              <p:nvPr/>
            </p:nvSpPr>
            <p:spPr>
              <a:xfrm>
                <a:off x="5755143" y="3672708"/>
                <a:ext cx="466531" cy="727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FE86D7D5-5816-1663-4323-5EC72C2FE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143" y="3672708"/>
                <a:ext cx="466531" cy="72789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911CA57-612F-E3C5-4CB8-0540EB8EDC20}"/>
                  </a:ext>
                </a:extLst>
              </p:cNvPr>
              <p:cNvSpPr txBox="1"/>
              <p:nvPr/>
            </p:nvSpPr>
            <p:spPr>
              <a:xfrm>
                <a:off x="5747944" y="3665158"/>
                <a:ext cx="466531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911CA57-612F-E3C5-4CB8-0540EB8ED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944" y="3665158"/>
                <a:ext cx="466531" cy="73013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DC767C84-A34E-A317-FC9A-5DE89F9393E3}"/>
                  </a:ext>
                </a:extLst>
              </p:cNvPr>
              <p:cNvSpPr txBox="1"/>
              <p:nvPr/>
            </p:nvSpPr>
            <p:spPr>
              <a:xfrm>
                <a:off x="4989599" y="3545764"/>
                <a:ext cx="936160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DC767C84-A34E-A317-FC9A-5DE89F939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599" y="3545764"/>
                <a:ext cx="936160" cy="86696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845FA472-44E6-8239-95CF-9E4AFCAE796B}"/>
                  </a:ext>
                </a:extLst>
              </p:cNvPr>
              <p:cNvSpPr txBox="1"/>
              <p:nvPr/>
            </p:nvSpPr>
            <p:spPr>
              <a:xfrm>
                <a:off x="5095972" y="4459143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b="1" dirty="0"/>
                  <a:t> </a:t>
                </a:r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845FA472-44E6-8239-95CF-9E4AFCAE7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972" y="4459143"/>
                <a:ext cx="812541" cy="461665"/>
              </a:xfrm>
              <a:prstGeom prst="rect">
                <a:avLst/>
              </a:prstGeom>
              <a:blipFill>
                <a:blip r:embed="rId27"/>
                <a:stretch>
                  <a:fillRect l="-2256" r="-22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EF790C8D-A8B9-BB7B-6917-18D52E19A716}"/>
                  </a:ext>
                </a:extLst>
              </p:cNvPr>
              <p:cNvSpPr txBox="1"/>
              <p:nvPr/>
            </p:nvSpPr>
            <p:spPr>
              <a:xfrm>
                <a:off x="5688381" y="4412183"/>
                <a:ext cx="1168292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ad>
                        <m:radPr>
                          <m:degHide m:val="on"/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EF790C8D-A8B9-BB7B-6917-18D52E19A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381" y="4412183"/>
                <a:ext cx="1168292" cy="50520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23F77175-AE5E-6056-7791-9A568CD2D4A7}"/>
                  </a:ext>
                </a:extLst>
              </p:cNvPr>
              <p:cNvSpPr txBox="1"/>
              <p:nvPr/>
            </p:nvSpPr>
            <p:spPr>
              <a:xfrm>
                <a:off x="5265579" y="5195855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23F77175-AE5E-6056-7791-9A568CD2D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579" y="5195855"/>
                <a:ext cx="812541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3CA2FD74-70D1-1136-1351-E22A73ADD4B0}"/>
                  </a:ext>
                </a:extLst>
              </p:cNvPr>
              <p:cNvSpPr txBox="1"/>
              <p:nvPr/>
            </p:nvSpPr>
            <p:spPr>
              <a:xfrm>
                <a:off x="5765634" y="4920808"/>
                <a:ext cx="1091035" cy="88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3CA2FD74-70D1-1136-1351-E22A73ADD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634" y="4920808"/>
                <a:ext cx="1091035" cy="88408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0E7B1B88-E64C-21B8-B11E-2D39C39940FC}"/>
                  </a:ext>
                </a:extLst>
              </p:cNvPr>
              <p:cNvSpPr txBox="1"/>
              <p:nvPr/>
            </p:nvSpPr>
            <p:spPr>
              <a:xfrm>
                <a:off x="5335265" y="5852690"/>
                <a:ext cx="1521402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0E7B1B88-E64C-21B8-B11E-2D39C3994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265" y="5852690"/>
                <a:ext cx="1521402" cy="505203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CA20A9ED-E046-0CC1-4BC7-D5D2DEE037B7}"/>
              </a:ext>
            </a:extLst>
          </p:cNvPr>
          <p:cNvCxnSpPr/>
          <p:nvPr/>
        </p:nvCxnSpPr>
        <p:spPr>
          <a:xfrm>
            <a:off x="7482194" y="1861230"/>
            <a:ext cx="0" cy="47222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DAAED879-17F9-0D85-83C7-774CBDFC2BBE}"/>
                  </a:ext>
                </a:extLst>
              </p:cNvPr>
              <p:cNvSpPr txBox="1"/>
              <p:nvPr/>
            </p:nvSpPr>
            <p:spPr>
              <a:xfrm>
                <a:off x="9325557" y="175521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DAAED879-17F9-0D85-83C7-774CBDFC2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5557" y="1755212"/>
                <a:ext cx="466531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92A71AC1-0F9C-677A-B94D-116D2E7D1FE2}"/>
                  </a:ext>
                </a:extLst>
              </p:cNvPr>
              <p:cNvSpPr txBox="1"/>
              <p:nvPr/>
            </p:nvSpPr>
            <p:spPr>
              <a:xfrm>
                <a:off x="9078514" y="1726236"/>
                <a:ext cx="1056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92A71AC1-0F9C-677A-B94D-116D2E7D1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514" y="1726236"/>
                <a:ext cx="1056318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56836449-C46C-BEC1-6302-B8B6EC1368AE}"/>
                  </a:ext>
                </a:extLst>
              </p:cNvPr>
              <p:cNvSpPr txBox="1"/>
              <p:nvPr/>
            </p:nvSpPr>
            <p:spPr>
              <a:xfrm>
                <a:off x="9325557" y="172314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56836449-C46C-BEC1-6302-B8B6EC136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5557" y="1723148"/>
                <a:ext cx="466531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7457391B-1814-FE40-426F-5FA771341271}"/>
                  </a:ext>
                </a:extLst>
              </p:cNvPr>
              <p:cNvSpPr txBox="1"/>
              <p:nvPr/>
            </p:nvSpPr>
            <p:spPr>
              <a:xfrm>
                <a:off x="10059645" y="891351"/>
                <a:ext cx="1056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7457391B-1814-FE40-426F-5FA771341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9645" y="891351"/>
                <a:ext cx="1056318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07DA828E-E5AD-0AC2-4667-7DCD0FE889EE}"/>
                  </a:ext>
                </a:extLst>
              </p:cNvPr>
              <p:cNvSpPr txBox="1"/>
              <p:nvPr/>
            </p:nvSpPr>
            <p:spPr>
              <a:xfrm>
                <a:off x="9283697" y="2816797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07DA828E-E5AD-0AC2-4667-7DCD0FE88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3697" y="2816797"/>
                <a:ext cx="466531" cy="590675"/>
              </a:xfrm>
              <a:prstGeom prst="rect">
                <a:avLst/>
              </a:prstGeom>
              <a:blipFill>
                <a:blip r:embed="rId19"/>
                <a:stretch>
                  <a:fillRect r="-223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1867A3CA-9063-3D2C-2B07-159935005BB7}"/>
                  </a:ext>
                </a:extLst>
              </p:cNvPr>
              <p:cNvSpPr txBox="1"/>
              <p:nvPr/>
            </p:nvSpPr>
            <p:spPr>
              <a:xfrm>
                <a:off x="9283696" y="2668637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/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1867A3CA-9063-3D2C-2B07-159935005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3696" y="2668637"/>
                <a:ext cx="466531" cy="727763"/>
              </a:xfrm>
              <a:prstGeom prst="rect">
                <a:avLst/>
              </a:prstGeom>
              <a:blipFill>
                <a:blip r:embed="rId36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467D91A1-7A26-F75C-9BF4-C6A7A2A18069}"/>
                  </a:ext>
                </a:extLst>
              </p:cNvPr>
              <p:cNvSpPr txBox="1"/>
              <p:nvPr/>
            </p:nvSpPr>
            <p:spPr>
              <a:xfrm>
                <a:off x="9272043" y="2663712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467D91A1-7A26-F75C-9BF4-C6A7A2A18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043" y="2663712"/>
                <a:ext cx="466531" cy="727763"/>
              </a:xfrm>
              <a:prstGeom prst="rect">
                <a:avLst/>
              </a:prstGeom>
              <a:blipFill>
                <a:blip r:embed="rId37"/>
                <a:stretch>
                  <a:fillRect r="-311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B8951138-62D4-ACC9-152C-7914759D60D6}"/>
                  </a:ext>
                </a:extLst>
              </p:cNvPr>
              <p:cNvSpPr txBox="1"/>
              <p:nvPr/>
            </p:nvSpPr>
            <p:spPr>
              <a:xfrm>
                <a:off x="9315500" y="3675794"/>
                <a:ext cx="466531" cy="59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B8951138-62D4-ACC9-152C-7914759D6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5500" y="3675794"/>
                <a:ext cx="466531" cy="59067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aixaDeTexto 76">
                <a:extLst>
                  <a:ext uri="{FF2B5EF4-FFF2-40B4-BE49-F238E27FC236}">
                    <a16:creationId xmlns:a16="http://schemas.microsoft.com/office/drawing/2014/main" id="{EFA855EC-8D58-DFB1-079D-F64A9875FB0A}"/>
                  </a:ext>
                </a:extLst>
              </p:cNvPr>
              <p:cNvSpPr txBox="1"/>
              <p:nvPr/>
            </p:nvSpPr>
            <p:spPr>
              <a:xfrm>
                <a:off x="9283696" y="3525510"/>
                <a:ext cx="466531" cy="783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7" name="CaixaDeTexto 76">
                <a:extLst>
                  <a:ext uri="{FF2B5EF4-FFF2-40B4-BE49-F238E27FC236}">
                    <a16:creationId xmlns:a16="http://schemas.microsoft.com/office/drawing/2014/main" id="{EFA855EC-8D58-DFB1-079D-F64A9875F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3696" y="3525510"/>
                <a:ext cx="466531" cy="783933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E408DBD9-A67D-4940-8EAE-F36C2D3CDDB6}"/>
                  </a:ext>
                </a:extLst>
              </p:cNvPr>
              <p:cNvSpPr txBox="1"/>
              <p:nvPr/>
            </p:nvSpPr>
            <p:spPr>
              <a:xfrm>
                <a:off x="9299604" y="3514066"/>
                <a:ext cx="466531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E408DBD9-A67D-4940-8EAE-F36C2D3CD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604" y="3514066"/>
                <a:ext cx="466531" cy="786177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AA5404A2-CB0B-8E40-89F0-95271AD09C95}"/>
                  </a:ext>
                </a:extLst>
              </p:cNvPr>
              <p:cNvSpPr txBox="1"/>
              <p:nvPr/>
            </p:nvSpPr>
            <p:spPr>
              <a:xfrm>
                <a:off x="8518152" y="3398566"/>
                <a:ext cx="936160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AA5404A2-CB0B-8E40-89F0-95271AD09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152" y="3398566"/>
                <a:ext cx="936160" cy="866969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2252F3A5-DA78-3BA6-1E99-3EDA9211C406}"/>
                  </a:ext>
                </a:extLst>
              </p:cNvPr>
              <p:cNvSpPr txBox="1"/>
              <p:nvPr/>
            </p:nvSpPr>
            <p:spPr>
              <a:xfrm>
                <a:off x="8368430" y="4292865"/>
                <a:ext cx="1256089" cy="51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b="1" dirty="0"/>
                  <a:t> </a:t>
                </a:r>
              </a:p>
            </p:txBody>
          </p:sp>
        </mc:Choice>
        <mc:Fallback xmlns="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2252F3A5-DA78-3BA6-1E99-3EDA9211C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8430" y="4292865"/>
                <a:ext cx="1256089" cy="513602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5CBAC0A1-A371-28D8-E7B0-66520E95C1DA}"/>
                  </a:ext>
                </a:extLst>
              </p:cNvPr>
              <p:cNvSpPr txBox="1"/>
              <p:nvPr/>
            </p:nvSpPr>
            <p:spPr>
              <a:xfrm>
                <a:off x="9216934" y="4264985"/>
                <a:ext cx="11682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5CBAC0A1-A371-28D8-E7B0-66520E95C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934" y="4264985"/>
                <a:ext cx="1168292" cy="461665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4058F2B2-EEA8-E99C-8BC6-1AAD936626DF}"/>
                  </a:ext>
                </a:extLst>
              </p:cNvPr>
              <p:cNvSpPr txBox="1"/>
              <p:nvPr/>
            </p:nvSpPr>
            <p:spPr>
              <a:xfrm>
                <a:off x="8794132" y="5048657"/>
                <a:ext cx="8125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4058F2B2-EEA8-E99C-8BC6-1AAD93662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4132" y="5048657"/>
                <a:ext cx="812541" cy="461665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2C384633-01C7-35A2-3E68-E93D46565F85}"/>
                  </a:ext>
                </a:extLst>
              </p:cNvPr>
              <p:cNvSpPr txBox="1"/>
              <p:nvPr/>
            </p:nvSpPr>
            <p:spPr>
              <a:xfrm>
                <a:off x="9294187" y="4773610"/>
                <a:ext cx="1091035" cy="85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sz="24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2C384633-01C7-35A2-3E68-E93D46565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4187" y="4773610"/>
                <a:ext cx="1091035" cy="855299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28D8D7D9-79B1-F1E9-872B-A8245A672343}"/>
                  </a:ext>
                </a:extLst>
              </p:cNvPr>
              <p:cNvSpPr txBox="1"/>
              <p:nvPr/>
            </p:nvSpPr>
            <p:spPr>
              <a:xfrm>
                <a:off x="8863818" y="5705492"/>
                <a:ext cx="1521402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ad>
                        <m:radPr>
                          <m:degHide m:val="on"/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28D8D7D9-79B1-F1E9-872B-A8245A672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818" y="5705492"/>
                <a:ext cx="1521402" cy="505203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38B22658-6311-1720-562D-1218E01740A4}"/>
                  </a:ext>
                </a:extLst>
              </p:cNvPr>
              <p:cNvSpPr txBox="1"/>
              <p:nvPr/>
            </p:nvSpPr>
            <p:spPr>
              <a:xfrm>
                <a:off x="7582246" y="2804132"/>
                <a:ext cx="1850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𝒕𝒂𝒏</m:t>
                      </m:r>
                      <m:d>
                        <m:d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p>
                          </m:sSup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38B22658-6311-1720-562D-1218E0174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246" y="2804132"/>
                <a:ext cx="1850573" cy="461665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6F65BE9E-7015-1273-9F28-C360EBA84C63}"/>
                  </a:ext>
                </a:extLst>
              </p:cNvPr>
              <p:cNvSpPr txBox="1"/>
              <p:nvPr/>
            </p:nvSpPr>
            <p:spPr>
              <a:xfrm>
                <a:off x="1866119" y="76111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6F65BE9E-7015-1273-9F28-C360EBA84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19" y="761117"/>
                <a:ext cx="466531" cy="461665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7AF152ED-3EEA-776F-BD66-B0C902415A5B}"/>
                  </a:ext>
                </a:extLst>
              </p:cNvPr>
              <p:cNvSpPr txBox="1"/>
              <p:nvPr/>
            </p:nvSpPr>
            <p:spPr>
              <a:xfrm>
                <a:off x="5670395" y="178503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7AF152ED-3EEA-776F-BD66-B0C902415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395" y="1785035"/>
                <a:ext cx="466531" cy="461665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59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39" grpId="1"/>
      <p:bldP spid="40" grpId="0"/>
      <p:bldP spid="44" grpId="0"/>
      <p:bldP spid="70" grpId="0"/>
      <p:bldP spid="70" grpId="1"/>
      <p:bldP spid="71" grpId="0"/>
      <p:bldP spid="71" grpId="1"/>
      <p:bldP spid="75" grpId="0"/>
      <p:bldP spid="76" grpId="0"/>
      <p:bldP spid="76" grpId="1"/>
      <p:bldP spid="77" grpId="0"/>
      <p:bldP spid="77" grpId="1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D8CB5905-E07A-F7A1-1875-AF6C9193AE10}"/>
              </a:ext>
            </a:extLst>
          </p:cNvPr>
          <p:cNvSpPr/>
          <p:nvPr/>
        </p:nvSpPr>
        <p:spPr>
          <a:xfrm rot="16200000">
            <a:off x="1394927" y="29391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/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/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riângulo Retângulo 28">
            <a:extLst>
              <a:ext uri="{FF2B5EF4-FFF2-40B4-BE49-F238E27FC236}">
                <a16:creationId xmlns:a16="http://schemas.microsoft.com/office/drawing/2014/main" id="{00D8EA84-062C-8FBB-E4BB-1F6350955F7D}"/>
              </a:ext>
            </a:extLst>
          </p:cNvPr>
          <p:cNvSpPr/>
          <p:nvPr/>
        </p:nvSpPr>
        <p:spPr>
          <a:xfrm rot="16200000">
            <a:off x="4635761" y="230932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F1E6826-76F2-21BF-F5F5-AAF79130716A}"/>
                  </a:ext>
                </a:extLst>
              </p:cNvPr>
              <p:cNvSpPr txBox="1"/>
              <p:nvPr/>
            </p:nvSpPr>
            <p:spPr>
              <a:xfrm>
                <a:off x="3673156" y="149484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F1E6826-76F2-21BF-F5F5-AAF791307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156" y="1494848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/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/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riângulo Retângulo 33">
            <a:extLst>
              <a:ext uri="{FF2B5EF4-FFF2-40B4-BE49-F238E27FC236}">
                <a16:creationId xmlns:a16="http://schemas.microsoft.com/office/drawing/2014/main" id="{8B5F405A-9D55-1093-4D22-6418D7B9A363}"/>
              </a:ext>
            </a:extLst>
          </p:cNvPr>
          <p:cNvSpPr/>
          <p:nvPr/>
        </p:nvSpPr>
        <p:spPr>
          <a:xfrm rot="16200000">
            <a:off x="8069423" y="22704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/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/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/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riângulo Retângulo 40">
            <a:extLst>
              <a:ext uri="{FF2B5EF4-FFF2-40B4-BE49-F238E27FC236}">
                <a16:creationId xmlns:a16="http://schemas.microsoft.com/office/drawing/2014/main" id="{BC6D59DB-16F6-0BD2-F9A2-22962A44E1C4}"/>
              </a:ext>
            </a:extLst>
          </p:cNvPr>
          <p:cNvSpPr/>
          <p:nvPr/>
        </p:nvSpPr>
        <p:spPr>
          <a:xfrm rot="16200000">
            <a:off x="1279588" y="2155432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7F357B61-8255-8DF0-0341-5B0960FD2CFC}"/>
                  </a:ext>
                </a:extLst>
              </p:cNvPr>
              <p:cNvSpPr txBox="1"/>
              <p:nvPr/>
            </p:nvSpPr>
            <p:spPr>
              <a:xfrm>
                <a:off x="3632721" y="354190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7F357B61-8255-8DF0-0341-5B0960FD2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721" y="3541906"/>
                <a:ext cx="466531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o 42">
            <a:extLst>
              <a:ext uri="{FF2B5EF4-FFF2-40B4-BE49-F238E27FC236}">
                <a16:creationId xmlns:a16="http://schemas.microsoft.com/office/drawing/2014/main" id="{211F3CD8-4F24-AB2D-4506-84A9CF29243E}"/>
              </a:ext>
            </a:extLst>
          </p:cNvPr>
          <p:cNvSpPr/>
          <p:nvPr/>
        </p:nvSpPr>
        <p:spPr>
          <a:xfrm>
            <a:off x="911293" y="4228646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/>
              <p:nvPr/>
            </p:nvSpPr>
            <p:spPr>
              <a:xfrm>
                <a:off x="1782147" y="326774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147" y="3267746"/>
                <a:ext cx="466531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riângulo Retângulo 44">
            <a:extLst>
              <a:ext uri="{FF2B5EF4-FFF2-40B4-BE49-F238E27FC236}">
                <a16:creationId xmlns:a16="http://schemas.microsoft.com/office/drawing/2014/main" id="{9EDF097E-58C6-9B5C-DF37-DB7392B15BE0}"/>
              </a:ext>
            </a:extLst>
          </p:cNvPr>
          <p:cNvSpPr/>
          <p:nvPr/>
        </p:nvSpPr>
        <p:spPr>
          <a:xfrm rot="16200000">
            <a:off x="4846990" y="2119875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/>
              <p:nvPr/>
            </p:nvSpPr>
            <p:spPr>
              <a:xfrm>
                <a:off x="5416422" y="326774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422" y="3267745"/>
                <a:ext cx="466531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o 46">
            <a:extLst>
              <a:ext uri="{FF2B5EF4-FFF2-40B4-BE49-F238E27FC236}">
                <a16:creationId xmlns:a16="http://schemas.microsoft.com/office/drawing/2014/main" id="{C478BAF7-CEB5-0F9C-E7A6-F21744062BA6}"/>
              </a:ext>
            </a:extLst>
          </p:cNvPr>
          <p:cNvSpPr/>
          <p:nvPr/>
        </p:nvSpPr>
        <p:spPr>
          <a:xfrm>
            <a:off x="4478695" y="4193089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/>
              <p:nvPr/>
            </p:nvSpPr>
            <p:spPr>
              <a:xfrm>
                <a:off x="7100602" y="357606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602" y="3576069"/>
                <a:ext cx="466531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riângulo Retângulo 48">
            <a:extLst>
              <a:ext uri="{FF2B5EF4-FFF2-40B4-BE49-F238E27FC236}">
                <a16:creationId xmlns:a16="http://schemas.microsoft.com/office/drawing/2014/main" id="{AB44F354-C655-999D-C143-CFEF95142AF5}"/>
              </a:ext>
            </a:extLst>
          </p:cNvPr>
          <p:cNvSpPr/>
          <p:nvPr/>
        </p:nvSpPr>
        <p:spPr>
          <a:xfrm rot="16200000">
            <a:off x="8494479" y="2076044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/>
              <p:nvPr/>
            </p:nvSpPr>
            <p:spPr>
              <a:xfrm>
                <a:off x="10847612" y="346251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7612" y="3462518"/>
                <a:ext cx="466531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o 50">
            <a:extLst>
              <a:ext uri="{FF2B5EF4-FFF2-40B4-BE49-F238E27FC236}">
                <a16:creationId xmlns:a16="http://schemas.microsoft.com/office/drawing/2014/main" id="{03ACE4A6-942C-B591-A963-3D1E3A8479E9}"/>
              </a:ext>
            </a:extLst>
          </p:cNvPr>
          <p:cNvSpPr/>
          <p:nvPr/>
        </p:nvSpPr>
        <p:spPr>
          <a:xfrm>
            <a:off x="8126184" y="4149258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/>
              <p:nvPr/>
            </p:nvSpPr>
            <p:spPr>
              <a:xfrm>
                <a:off x="9344606" y="433830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606" y="4338304"/>
                <a:ext cx="466531" cy="461665"/>
              </a:xfrm>
              <a:prstGeom prst="rect">
                <a:avLst/>
              </a:prstGeom>
              <a:blipFill>
                <a:blip r:embed="rId15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riângulo Retângulo 52">
            <a:extLst>
              <a:ext uri="{FF2B5EF4-FFF2-40B4-BE49-F238E27FC236}">
                <a16:creationId xmlns:a16="http://schemas.microsoft.com/office/drawing/2014/main" id="{A2BBD76E-66D3-7FD2-4D90-8A6DF462EBA7}"/>
              </a:ext>
            </a:extLst>
          </p:cNvPr>
          <p:cNvSpPr/>
          <p:nvPr/>
        </p:nvSpPr>
        <p:spPr>
          <a:xfrm rot="16200000">
            <a:off x="8534914" y="3827614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DC7DC4CA-215A-34C9-53D1-FAB34BEF978C}"/>
                  </a:ext>
                </a:extLst>
              </p:cNvPr>
              <p:cNvSpPr txBox="1"/>
              <p:nvPr/>
            </p:nvSpPr>
            <p:spPr>
              <a:xfrm>
                <a:off x="9430916" y="618074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DC7DC4CA-215A-34C9-53D1-FAB34BEF9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0916" y="6180746"/>
                <a:ext cx="466531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o 54">
            <a:extLst>
              <a:ext uri="{FF2B5EF4-FFF2-40B4-BE49-F238E27FC236}">
                <a16:creationId xmlns:a16="http://schemas.microsoft.com/office/drawing/2014/main" id="{1AA7FBA0-BF09-C981-60BC-C230CFA76B1C}"/>
              </a:ext>
            </a:extLst>
          </p:cNvPr>
          <p:cNvSpPr/>
          <p:nvPr/>
        </p:nvSpPr>
        <p:spPr>
          <a:xfrm>
            <a:off x="8166619" y="5900828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/>
              <p:nvPr/>
            </p:nvSpPr>
            <p:spPr>
              <a:xfrm>
                <a:off x="10847611" y="521409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7611" y="5214090"/>
                <a:ext cx="466531" cy="461665"/>
              </a:xfrm>
              <a:prstGeom prst="rect">
                <a:avLst/>
              </a:prstGeom>
              <a:blipFill>
                <a:blip r:embed="rId17"/>
                <a:stretch>
                  <a:fillRect l="-2597" r="-155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riângulo Retângulo 56">
            <a:extLst>
              <a:ext uri="{FF2B5EF4-FFF2-40B4-BE49-F238E27FC236}">
                <a16:creationId xmlns:a16="http://schemas.microsoft.com/office/drawing/2014/main" id="{453D3622-525F-3A3F-6DBC-8A038AFF4FE6}"/>
              </a:ext>
            </a:extLst>
          </p:cNvPr>
          <p:cNvSpPr/>
          <p:nvPr/>
        </p:nvSpPr>
        <p:spPr>
          <a:xfrm rot="16200000">
            <a:off x="1230600" y="3974008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8CB5A8F7-B198-27D6-276F-E2DE554B2555}"/>
                  </a:ext>
                </a:extLst>
              </p:cNvPr>
              <p:cNvSpPr txBox="1"/>
              <p:nvPr/>
            </p:nvSpPr>
            <p:spPr>
              <a:xfrm>
                <a:off x="1819466" y="515054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8CB5A8F7-B198-27D6-276F-E2DE554B2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466" y="5150546"/>
                <a:ext cx="466531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o 58">
            <a:extLst>
              <a:ext uri="{FF2B5EF4-FFF2-40B4-BE49-F238E27FC236}">
                <a16:creationId xmlns:a16="http://schemas.microsoft.com/office/drawing/2014/main" id="{4C44BD05-24F5-6A4F-DE5E-9B81D3DC9DC6}"/>
              </a:ext>
            </a:extLst>
          </p:cNvPr>
          <p:cNvSpPr/>
          <p:nvPr/>
        </p:nvSpPr>
        <p:spPr>
          <a:xfrm>
            <a:off x="862305" y="6047222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/>
              <p:nvPr/>
            </p:nvSpPr>
            <p:spPr>
              <a:xfrm>
                <a:off x="2080727" y="623626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727" y="6236268"/>
                <a:ext cx="466531" cy="461665"/>
              </a:xfrm>
              <a:prstGeom prst="rect">
                <a:avLst/>
              </a:prstGeom>
              <a:blipFill>
                <a:blip r:embed="rId19"/>
                <a:stretch>
                  <a:fillRect l="-2597" r="-155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riângulo Retângulo 60">
            <a:extLst>
              <a:ext uri="{FF2B5EF4-FFF2-40B4-BE49-F238E27FC236}">
                <a16:creationId xmlns:a16="http://schemas.microsoft.com/office/drawing/2014/main" id="{B5329E8A-2B22-A31F-E6E2-E8EA9D1DB567}"/>
              </a:ext>
            </a:extLst>
          </p:cNvPr>
          <p:cNvSpPr/>
          <p:nvPr/>
        </p:nvSpPr>
        <p:spPr>
          <a:xfrm rot="16200000">
            <a:off x="4858654" y="3898681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CE651340-6E46-D952-D0DE-6077885D3D0B}"/>
                  </a:ext>
                </a:extLst>
              </p:cNvPr>
              <p:cNvSpPr txBox="1"/>
              <p:nvPr/>
            </p:nvSpPr>
            <p:spPr>
              <a:xfrm>
                <a:off x="5594479" y="616596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CE651340-6E46-D952-D0DE-6077885D3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479" y="6165965"/>
                <a:ext cx="466531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o 62">
            <a:extLst>
              <a:ext uri="{FF2B5EF4-FFF2-40B4-BE49-F238E27FC236}">
                <a16:creationId xmlns:a16="http://schemas.microsoft.com/office/drawing/2014/main" id="{3D44CDCE-EA0D-A603-8AE7-129FED74ECBA}"/>
              </a:ext>
            </a:extLst>
          </p:cNvPr>
          <p:cNvSpPr/>
          <p:nvPr/>
        </p:nvSpPr>
        <p:spPr>
          <a:xfrm>
            <a:off x="4490359" y="5971895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/>
              <p:nvPr/>
            </p:nvSpPr>
            <p:spPr>
              <a:xfrm>
                <a:off x="5394648" y="5079033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648" y="5079033"/>
                <a:ext cx="466531" cy="461665"/>
              </a:xfrm>
              <a:prstGeom prst="rect">
                <a:avLst/>
              </a:prstGeom>
              <a:blipFill>
                <a:blip r:embed="rId21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/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tângulo 65">
            <a:extLst>
              <a:ext uri="{FF2B5EF4-FFF2-40B4-BE49-F238E27FC236}">
                <a16:creationId xmlns:a16="http://schemas.microsoft.com/office/drawing/2014/main" id="{432CBFF0-67A6-A64D-9CDF-1D35396EF973}"/>
              </a:ext>
            </a:extLst>
          </p:cNvPr>
          <p:cNvSpPr/>
          <p:nvPr/>
        </p:nvSpPr>
        <p:spPr>
          <a:xfrm>
            <a:off x="3410152" y="231477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3D9F7A29-ABC1-6575-EB0C-7CB1E8CE19BB}"/>
              </a:ext>
            </a:extLst>
          </p:cNvPr>
          <p:cNvSpPr/>
          <p:nvPr/>
        </p:nvSpPr>
        <p:spPr>
          <a:xfrm>
            <a:off x="6652240" y="2261447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06644ED8-3C5B-8A41-65C5-E8083FCB2362}"/>
              </a:ext>
            </a:extLst>
          </p:cNvPr>
          <p:cNvSpPr/>
          <p:nvPr/>
        </p:nvSpPr>
        <p:spPr>
          <a:xfrm>
            <a:off x="10087755" y="224267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E6454E4A-1CD3-9B8A-906B-66A3DFC8BE9A}"/>
              </a:ext>
            </a:extLst>
          </p:cNvPr>
          <p:cNvSpPr/>
          <p:nvPr/>
        </p:nvSpPr>
        <p:spPr>
          <a:xfrm>
            <a:off x="3361644" y="4241330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FF09A3A6-8B85-9621-7620-8763252CFC75}"/>
              </a:ext>
            </a:extLst>
          </p:cNvPr>
          <p:cNvSpPr/>
          <p:nvPr/>
        </p:nvSpPr>
        <p:spPr>
          <a:xfrm>
            <a:off x="6942948" y="4211263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12CFDC25-0E88-F510-8488-4B59D3EAF98B}"/>
              </a:ext>
            </a:extLst>
          </p:cNvPr>
          <p:cNvSpPr/>
          <p:nvPr/>
        </p:nvSpPr>
        <p:spPr>
          <a:xfrm>
            <a:off x="10584607" y="4176476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7A6DD130-DD16-C723-1115-537241A2CEE9}"/>
              </a:ext>
            </a:extLst>
          </p:cNvPr>
          <p:cNvSpPr/>
          <p:nvPr/>
        </p:nvSpPr>
        <p:spPr>
          <a:xfrm>
            <a:off x="6949457" y="599911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4048ADEB-9753-5A3A-57D1-0D7CB8DC9913}"/>
              </a:ext>
            </a:extLst>
          </p:cNvPr>
          <p:cNvSpPr/>
          <p:nvPr/>
        </p:nvSpPr>
        <p:spPr>
          <a:xfrm>
            <a:off x="3311589" y="6069389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0A3473B-6686-DC7C-FA0C-DA89A572F0AF}"/>
              </a:ext>
            </a:extLst>
          </p:cNvPr>
          <p:cNvSpPr/>
          <p:nvPr/>
        </p:nvSpPr>
        <p:spPr>
          <a:xfrm>
            <a:off x="10621154" y="5911541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/>
              <p:nvPr/>
            </p:nvSpPr>
            <p:spPr>
              <a:xfrm>
                <a:off x="1135231" y="411390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231" y="4113907"/>
                <a:ext cx="466531" cy="461665"/>
              </a:xfrm>
              <a:prstGeom prst="rect">
                <a:avLst/>
              </a:prstGeom>
              <a:blipFill>
                <a:blip r:embed="rId23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/>
              <p:nvPr/>
            </p:nvSpPr>
            <p:spPr>
              <a:xfrm>
                <a:off x="4742287" y="406520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287" y="4065209"/>
                <a:ext cx="466531" cy="461665"/>
              </a:xfrm>
              <a:prstGeom prst="rect">
                <a:avLst/>
              </a:prstGeom>
              <a:blipFill>
                <a:blip r:embed="rId24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/>
              <p:nvPr/>
            </p:nvSpPr>
            <p:spPr>
              <a:xfrm>
                <a:off x="4747195" y="583855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195" y="5838556"/>
                <a:ext cx="466531" cy="461665"/>
              </a:xfrm>
              <a:prstGeom prst="rect">
                <a:avLst/>
              </a:prstGeom>
              <a:blipFill>
                <a:blip r:embed="rId25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/>
              <p:nvPr/>
            </p:nvSpPr>
            <p:spPr>
              <a:xfrm>
                <a:off x="1115785" y="593340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85" y="5933407"/>
                <a:ext cx="466531" cy="461665"/>
              </a:xfrm>
              <a:prstGeom prst="rect">
                <a:avLst/>
              </a:prstGeom>
              <a:blipFill>
                <a:blip r:embed="rId26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/>
              <p:nvPr/>
            </p:nvSpPr>
            <p:spPr>
              <a:xfrm>
                <a:off x="8349343" y="400357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9343" y="4003571"/>
                <a:ext cx="466531" cy="461665"/>
              </a:xfrm>
              <a:prstGeom prst="rect">
                <a:avLst/>
              </a:prstGeom>
              <a:blipFill>
                <a:blip r:embed="rId27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/>
              <p:nvPr/>
            </p:nvSpPr>
            <p:spPr>
              <a:xfrm>
                <a:off x="8421656" y="580705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656" y="5807057"/>
                <a:ext cx="466531" cy="461665"/>
              </a:xfrm>
              <a:prstGeom prst="rect">
                <a:avLst/>
              </a:prstGeom>
              <a:blipFill>
                <a:blip r:embed="rId28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1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0D6FCB6A-83D7-13C0-3E95-526B83CB238B}"/>
              </a:ext>
            </a:extLst>
          </p:cNvPr>
          <p:cNvSpPr/>
          <p:nvPr/>
        </p:nvSpPr>
        <p:spPr>
          <a:xfrm rot="16200000">
            <a:off x="4669204" y="840592"/>
            <a:ext cx="2810062" cy="4538166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5653FB7-A92B-EE34-6153-DBDCCDDB930E}"/>
              </a:ext>
            </a:extLst>
          </p:cNvPr>
          <p:cNvSpPr/>
          <p:nvPr/>
        </p:nvSpPr>
        <p:spPr>
          <a:xfrm>
            <a:off x="8080321" y="4261225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A80D6A5-3B3F-DC32-E121-A728D5E4C72C}"/>
                  </a:ext>
                </a:extLst>
              </p:cNvPr>
              <p:cNvSpPr txBox="1"/>
              <p:nvPr/>
            </p:nvSpPr>
            <p:spPr>
              <a:xfrm>
                <a:off x="5670999" y="284092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A80D6A5-3B3F-DC32-E121-A728D5E4C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999" y="2840924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ECFC2FE-93A7-F4C1-FF1F-D8E7168D816B}"/>
                  </a:ext>
                </a:extLst>
              </p:cNvPr>
              <p:cNvSpPr txBox="1"/>
              <p:nvPr/>
            </p:nvSpPr>
            <p:spPr>
              <a:xfrm>
                <a:off x="8343180" y="328376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ECFC2FE-93A7-F4C1-FF1F-D8E7168D8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180" y="3283766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8580EACB-9D03-8E9D-402D-BB8D89135D9A}"/>
                  </a:ext>
                </a:extLst>
              </p:cNvPr>
              <p:cNvSpPr txBox="1"/>
              <p:nvPr/>
            </p:nvSpPr>
            <p:spPr>
              <a:xfrm>
                <a:off x="5820362" y="451392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8580EACB-9D03-8E9D-402D-BB8D89135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362" y="4513924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D90D575-6FA9-62E9-8FEE-3BB663072AB5}"/>
                  </a:ext>
                </a:extLst>
              </p:cNvPr>
              <p:cNvSpPr txBox="1"/>
              <p:nvPr/>
            </p:nvSpPr>
            <p:spPr>
              <a:xfrm>
                <a:off x="3514142" y="1201959"/>
                <a:ext cx="37338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pt-B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pt-B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pt-B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pt-B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pt-B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pt-B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D90D575-6FA9-62E9-8FEE-3BB663072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142" y="1201959"/>
                <a:ext cx="3733800" cy="47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>
            <a:extLst>
              <a:ext uri="{FF2B5EF4-FFF2-40B4-BE49-F238E27FC236}">
                <a16:creationId xmlns:a16="http://schemas.microsoft.com/office/drawing/2014/main" id="{1478609B-D9D2-66BD-36AB-8571ABCDC46C}"/>
              </a:ext>
            </a:extLst>
          </p:cNvPr>
          <p:cNvSpPr txBox="1"/>
          <p:nvPr/>
        </p:nvSpPr>
        <p:spPr>
          <a:xfrm>
            <a:off x="3514142" y="345627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>
                <a:solidFill>
                  <a:srgbClr val="FF0000"/>
                </a:solidFill>
                <a:latin typeface="+mj-lt"/>
              </a:rPr>
              <a:t>Teorema de Pitágoras</a:t>
            </a:r>
            <a:endParaRPr lang="pt-BR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2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0D6FCB6A-83D7-13C0-3E95-526B83CB238B}"/>
              </a:ext>
            </a:extLst>
          </p:cNvPr>
          <p:cNvSpPr/>
          <p:nvPr/>
        </p:nvSpPr>
        <p:spPr>
          <a:xfrm rot="16200000">
            <a:off x="4707494" y="320573"/>
            <a:ext cx="2111241" cy="4538166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5653FB7-A92B-EE34-6153-DBDCCDDB930E}"/>
              </a:ext>
            </a:extLst>
          </p:cNvPr>
          <p:cNvSpPr/>
          <p:nvPr/>
        </p:nvSpPr>
        <p:spPr>
          <a:xfrm>
            <a:off x="7769200" y="3395967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A80D6A5-3B3F-DC32-E121-A728D5E4C72C}"/>
                  </a:ext>
                </a:extLst>
              </p:cNvPr>
              <p:cNvSpPr txBox="1"/>
              <p:nvPr/>
            </p:nvSpPr>
            <p:spPr>
              <a:xfrm>
                <a:off x="5387871" y="227137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A80D6A5-3B3F-DC32-E121-A728D5E4C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871" y="2271378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o 2">
            <a:extLst>
              <a:ext uri="{FF2B5EF4-FFF2-40B4-BE49-F238E27FC236}">
                <a16:creationId xmlns:a16="http://schemas.microsoft.com/office/drawing/2014/main" id="{4C1C1074-294C-AE46-BCE9-57241385F10B}"/>
              </a:ext>
            </a:extLst>
          </p:cNvPr>
          <p:cNvSpPr/>
          <p:nvPr/>
        </p:nvSpPr>
        <p:spPr>
          <a:xfrm>
            <a:off x="4111558" y="3343052"/>
            <a:ext cx="273698" cy="559837"/>
          </a:xfrm>
          <a:prstGeom prst="arc">
            <a:avLst>
              <a:gd name="adj1" fmla="val 16200000"/>
              <a:gd name="adj2" fmla="val 1359975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B6A3E34-A867-03FB-F18C-B8750FBC4FA2}"/>
                  </a:ext>
                </a:extLst>
              </p:cNvPr>
              <p:cNvSpPr txBox="1"/>
              <p:nvPr/>
            </p:nvSpPr>
            <p:spPr>
              <a:xfrm>
                <a:off x="4290522" y="320749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B6A3E34-A867-03FB-F18C-B8750FBC4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522" y="3207498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225477C6-7E5A-640C-380E-63AB9242F0DD}"/>
                  </a:ext>
                </a:extLst>
              </p:cNvPr>
              <p:cNvSpPr txBox="1"/>
              <p:nvPr/>
            </p:nvSpPr>
            <p:spPr>
              <a:xfrm>
                <a:off x="7985542" y="222050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225477C6-7E5A-640C-380E-63AB9242F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542" y="2220506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 r="-302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3B39BEC4-CD65-671F-71D4-F7D8282A2CF8}"/>
                  </a:ext>
                </a:extLst>
              </p:cNvPr>
              <p:cNvSpPr txBox="1"/>
              <p:nvPr/>
            </p:nvSpPr>
            <p:spPr>
              <a:xfrm>
                <a:off x="5848628" y="352231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3B39BEC4-CD65-671F-71D4-F7D8282A2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628" y="3522316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 r="-311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4CA9FD3-0434-4B62-A514-E9E4E617608F}"/>
                  </a:ext>
                </a:extLst>
              </p:cNvPr>
              <p:cNvSpPr txBox="1"/>
              <p:nvPr/>
            </p:nvSpPr>
            <p:spPr>
              <a:xfrm>
                <a:off x="2878731" y="4179163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4CA9FD3-0434-4B62-A514-E9E4E6176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731" y="4179163"/>
                <a:ext cx="466531" cy="727763"/>
              </a:xfrm>
              <a:prstGeom prst="rect">
                <a:avLst/>
              </a:prstGeom>
              <a:blipFill>
                <a:blip r:embed="rId6"/>
                <a:stretch>
                  <a:fillRect r="-2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BF0294D-0B1C-6F86-19C7-DA65D1EC67AF}"/>
                  </a:ext>
                </a:extLst>
              </p:cNvPr>
              <p:cNvSpPr txBox="1"/>
              <p:nvPr/>
            </p:nvSpPr>
            <p:spPr>
              <a:xfrm>
                <a:off x="1676611" y="4306293"/>
                <a:ext cx="14084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𝒔𝒆𝒏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BF0294D-0B1C-6F86-19C7-DA65D1EC6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611" y="4306293"/>
                <a:ext cx="1408464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624C0851-E8BD-DEF1-AFA5-76662BD7501D}"/>
                  </a:ext>
                </a:extLst>
              </p:cNvPr>
              <p:cNvSpPr txBox="1"/>
              <p:nvPr/>
            </p:nvSpPr>
            <p:spPr>
              <a:xfrm>
                <a:off x="6653861" y="4179163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624C0851-E8BD-DEF1-AFA5-76662BD75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861" y="4179163"/>
                <a:ext cx="466531" cy="727763"/>
              </a:xfrm>
              <a:prstGeom prst="rect">
                <a:avLst/>
              </a:prstGeom>
              <a:blipFill>
                <a:blip r:embed="rId8"/>
                <a:stretch>
                  <a:fillRect r="-315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4D79A0FE-EB61-0A46-C260-BDA3F1A4D739}"/>
                  </a:ext>
                </a:extLst>
              </p:cNvPr>
              <p:cNvSpPr txBox="1"/>
              <p:nvPr/>
            </p:nvSpPr>
            <p:spPr>
              <a:xfrm>
                <a:off x="5451742" y="4326007"/>
                <a:ext cx="14084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4D79A0FE-EB61-0A46-C260-BDA3F1A4D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742" y="4326007"/>
                <a:ext cx="1408464" cy="461665"/>
              </a:xfrm>
              <a:prstGeom prst="rect">
                <a:avLst/>
              </a:prstGeom>
              <a:blipFill>
                <a:blip r:embed="rId9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871B3FEA-0D90-9413-0521-D8CBADC94FCE}"/>
                  </a:ext>
                </a:extLst>
              </p:cNvPr>
              <p:cNvSpPr txBox="1"/>
              <p:nvPr/>
            </p:nvSpPr>
            <p:spPr>
              <a:xfrm>
                <a:off x="10011014" y="4198038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871B3FEA-0D90-9413-0521-D8CBADC94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1014" y="4198038"/>
                <a:ext cx="466531" cy="727763"/>
              </a:xfrm>
              <a:prstGeom prst="rect">
                <a:avLst/>
              </a:prstGeom>
              <a:blipFill>
                <a:blip r:embed="rId10"/>
                <a:stretch>
                  <a:fillRect r="-2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24DCE21-2742-479C-3D5E-9911D6F10024}"/>
                  </a:ext>
                </a:extLst>
              </p:cNvPr>
              <p:cNvSpPr txBox="1"/>
              <p:nvPr/>
            </p:nvSpPr>
            <p:spPr>
              <a:xfrm>
                <a:off x="8810763" y="4329448"/>
                <a:ext cx="14084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𝒕𝒂𝒏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24DCE21-2742-479C-3D5E-9911D6F10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0763" y="4329448"/>
                <a:ext cx="1408464" cy="461665"/>
              </a:xfrm>
              <a:prstGeom prst="rect">
                <a:avLst/>
              </a:prstGeom>
              <a:blipFill>
                <a:blip r:embed="rId11"/>
                <a:stretch>
                  <a:fillRect l="-433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18E95E6C-C121-3B70-844B-D78DF08DB0DE}"/>
                  </a:ext>
                </a:extLst>
              </p:cNvPr>
              <p:cNvSpPr txBox="1"/>
              <p:nvPr/>
            </p:nvSpPr>
            <p:spPr>
              <a:xfrm>
                <a:off x="10251949" y="5453912"/>
                <a:ext cx="466531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18E95E6C-C121-3B70-844B-D78DF08DB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1949" y="5453912"/>
                <a:ext cx="466531" cy="727763"/>
              </a:xfrm>
              <a:prstGeom prst="rect">
                <a:avLst/>
              </a:prstGeom>
              <a:blipFill>
                <a:blip r:embed="rId12"/>
                <a:stretch>
                  <a:fillRect r="-315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29C74D11-BAB7-638B-2045-C77BFCF6C322}"/>
                  </a:ext>
                </a:extLst>
              </p:cNvPr>
              <p:cNvSpPr txBox="1"/>
              <p:nvPr/>
            </p:nvSpPr>
            <p:spPr>
              <a:xfrm>
                <a:off x="8837562" y="5597118"/>
                <a:ext cx="1545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𝒄𝒐𝒕𝒈</m:t>
                    </m:r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29C74D11-BAB7-638B-2045-C77BFCF6C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562" y="5597118"/>
                <a:ext cx="1545021" cy="461665"/>
              </a:xfrm>
              <a:prstGeom prst="rect">
                <a:avLst/>
              </a:prstGeom>
              <a:blipFill>
                <a:blip r:embed="rId13"/>
                <a:stretch>
                  <a:fillRect l="-2767" t="-10526" r="-3953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CEF7A8C-1D5F-9DA0-E1F9-331347463939}"/>
                  </a:ext>
                </a:extLst>
              </p:cNvPr>
              <p:cNvSpPr txBox="1"/>
              <p:nvPr/>
            </p:nvSpPr>
            <p:spPr>
              <a:xfrm>
                <a:off x="3246780" y="5257964"/>
                <a:ext cx="466531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.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CEF7A8C-1D5F-9DA0-E1F9-331347463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780" y="5257964"/>
                <a:ext cx="466531" cy="793807"/>
              </a:xfrm>
              <a:prstGeom prst="rect">
                <a:avLst/>
              </a:prstGeom>
              <a:blipFill>
                <a:blip r:embed="rId14"/>
                <a:stretch>
                  <a:fillRect r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E01E0CB7-DC64-D8A8-AA9A-4C29046D9A77}"/>
                  </a:ext>
                </a:extLst>
              </p:cNvPr>
              <p:cNvSpPr txBox="1"/>
              <p:nvPr/>
            </p:nvSpPr>
            <p:spPr>
              <a:xfrm>
                <a:off x="1533759" y="5435667"/>
                <a:ext cx="19185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𝒄𝒐𝒔𝒔𝒆𝒄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E01E0CB7-DC64-D8A8-AA9A-4C29046D9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759" y="5435667"/>
                <a:ext cx="1918502" cy="461665"/>
              </a:xfrm>
              <a:prstGeom prst="rect">
                <a:avLst/>
              </a:prstGeom>
              <a:blipFill>
                <a:blip r:embed="rId15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6F2CBFB0-6532-BBBF-E3B3-CB24355F6828}"/>
                  </a:ext>
                </a:extLst>
              </p:cNvPr>
              <p:cNvSpPr txBox="1"/>
              <p:nvPr/>
            </p:nvSpPr>
            <p:spPr>
              <a:xfrm>
                <a:off x="6734903" y="5461307"/>
                <a:ext cx="466531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.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6F2CBFB0-6532-BBBF-E3B3-CB24355F6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03" y="5461307"/>
                <a:ext cx="466531" cy="793807"/>
              </a:xfrm>
              <a:prstGeom prst="rect">
                <a:avLst/>
              </a:prstGeom>
              <a:blipFill>
                <a:blip r:embed="rId16"/>
                <a:stretch>
                  <a:fillRect r="-315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8334C6D8-58AF-24A6-0CC2-1411B1F62575}"/>
                  </a:ext>
                </a:extLst>
              </p:cNvPr>
              <p:cNvSpPr txBox="1"/>
              <p:nvPr/>
            </p:nvSpPr>
            <p:spPr>
              <a:xfrm>
                <a:off x="5557876" y="5666500"/>
                <a:ext cx="12669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 panose="02040503050406030204" pitchFamily="18" charset="0"/>
                      </a:rPr>
                      <m:t>𝒔𝒆𝒄</m:t>
                    </m:r>
                    <m:d>
                      <m:d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sz="2400" b="1" dirty="0"/>
                  <a:t>=</a:t>
                </a:r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8334C6D8-58AF-24A6-0CC2-1411B1F62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876" y="5666500"/>
                <a:ext cx="1266910" cy="461665"/>
              </a:xfrm>
              <a:prstGeom prst="rect">
                <a:avLst/>
              </a:prstGeom>
              <a:blipFill>
                <a:blip r:embed="rId17"/>
                <a:stretch>
                  <a:fillRect t="-10667" r="-5769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93A989B-12E2-D51A-E4DC-E414DC85CD34}"/>
                  </a:ext>
                </a:extLst>
              </p:cNvPr>
              <p:cNvSpPr txBox="1"/>
              <p:nvPr/>
            </p:nvSpPr>
            <p:spPr>
              <a:xfrm>
                <a:off x="4274803" y="184176"/>
                <a:ext cx="14084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𝑹𝒂𝒛</m:t>
                      </m:r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õ</m:t>
                      </m:r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𝒆𝒔</m:t>
                      </m:r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𝑻𝒓𝒊𝒈𝒐𝒏𝒐𝒎</m:t>
                      </m:r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𝒕𝒓𝒊𝒄𝒂𝒔</m:t>
                      </m:r>
                    </m:oMath>
                  </m:oMathPara>
                </a14:m>
                <a:endParaRPr lang="pt-BR" sz="2800" b="1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93A989B-12E2-D51A-E4DC-E414DC85C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803" y="184176"/>
                <a:ext cx="1408464" cy="523220"/>
              </a:xfrm>
              <a:prstGeom prst="rect">
                <a:avLst/>
              </a:prstGeom>
              <a:blipFill>
                <a:blip r:embed="rId18"/>
                <a:stretch>
                  <a:fillRect r="-2086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18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2" grpId="0"/>
      <p:bldP spid="23" grpId="0"/>
      <p:bldP spid="26" grpId="0"/>
      <p:bldP spid="27" grpId="0"/>
      <p:bldP spid="30" grpId="0"/>
      <p:bldP spid="31" grpId="0"/>
      <p:bldP spid="34" grpId="0"/>
      <p:bldP spid="35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D8CB5905-E07A-F7A1-1875-AF6C9193AE10}"/>
              </a:ext>
            </a:extLst>
          </p:cNvPr>
          <p:cNvSpPr/>
          <p:nvPr/>
        </p:nvSpPr>
        <p:spPr>
          <a:xfrm rot="16200000">
            <a:off x="1394927" y="29391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/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/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riângulo Retângulo 28">
            <a:extLst>
              <a:ext uri="{FF2B5EF4-FFF2-40B4-BE49-F238E27FC236}">
                <a16:creationId xmlns:a16="http://schemas.microsoft.com/office/drawing/2014/main" id="{00D8EA84-062C-8FBB-E4BB-1F6350955F7D}"/>
              </a:ext>
            </a:extLst>
          </p:cNvPr>
          <p:cNvSpPr/>
          <p:nvPr/>
        </p:nvSpPr>
        <p:spPr>
          <a:xfrm rot="16200000">
            <a:off x="4635761" y="230932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F1E6826-76F2-21BF-F5F5-AAF79130716A}"/>
                  </a:ext>
                </a:extLst>
              </p:cNvPr>
              <p:cNvSpPr txBox="1"/>
              <p:nvPr/>
            </p:nvSpPr>
            <p:spPr>
              <a:xfrm>
                <a:off x="3673156" y="149484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F1E6826-76F2-21BF-F5F5-AAF791307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156" y="1494848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/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/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riângulo Retângulo 33">
            <a:extLst>
              <a:ext uri="{FF2B5EF4-FFF2-40B4-BE49-F238E27FC236}">
                <a16:creationId xmlns:a16="http://schemas.microsoft.com/office/drawing/2014/main" id="{8B5F405A-9D55-1093-4D22-6418D7B9A363}"/>
              </a:ext>
            </a:extLst>
          </p:cNvPr>
          <p:cNvSpPr/>
          <p:nvPr/>
        </p:nvSpPr>
        <p:spPr>
          <a:xfrm rot="16200000">
            <a:off x="8069423" y="22704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/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/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/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riângulo Retângulo 40">
            <a:extLst>
              <a:ext uri="{FF2B5EF4-FFF2-40B4-BE49-F238E27FC236}">
                <a16:creationId xmlns:a16="http://schemas.microsoft.com/office/drawing/2014/main" id="{BC6D59DB-16F6-0BD2-F9A2-22962A44E1C4}"/>
              </a:ext>
            </a:extLst>
          </p:cNvPr>
          <p:cNvSpPr/>
          <p:nvPr/>
        </p:nvSpPr>
        <p:spPr>
          <a:xfrm rot="16200000">
            <a:off x="1279588" y="2155432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7F357B61-8255-8DF0-0341-5B0960FD2CFC}"/>
                  </a:ext>
                </a:extLst>
              </p:cNvPr>
              <p:cNvSpPr txBox="1"/>
              <p:nvPr/>
            </p:nvSpPr>
            <p:spPr>
              <a:xfrm>
                <a:off x="3632721" y="354190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7F357B61-8255-8DF0-0341-5B0960FD2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721" y="3541906"/>
                <a:ext cx="466531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o 42">
            <a:extLst>
              <a:ext uri="{FF2B5EF4-FFF2-40B4-BE49-F238E27FC236}">
                <a16:creationId xmlns:a16="http://schemas.microsoft.com/office/drawing/2014/main" id="{211F3CD8-4F24-AB2D-4506-84A9CF29243E}"/>
              </a:ext>
            </a:extLst>
          </p:cNvPr>
          <p:cNvSpPr/>
          <p:nvPr/>
        </p:nvSpPr>
        <p:spPr>
          <a:xfrm>
            <a:off x="911293" y="4228646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/>
              <p:nvPr/>
            </p:nvSpPr>
            <p:spPr>
              <a:xfrm>
                <a:off x="1782147" y="326774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147" y="3267746"/>
                <a:ext cx="466531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riângulo Retângulo 44">
            <a:extLst>
              <a:ext uri="{FF2B5EF4-FFF2-40B4-BE49-F238E27FC236}">
                <a16:creationId xmlns:a16="http://schemas.microsoft.com/office/drawing/2014/main" id="{9EDF097E-58C6-9B5C-DF37-DB7392B15BE0}"/>
              </a:ext>
            </a:extLst>
          </p:cNvPr>
          <p:cNvSpPr/>
          <p:nvPr/>
        </p:nvSpPr>
        <p:spPr>
          <a:xfrm rot="16200000">
            <a:off x="4846990" y="2119875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/>
              <p:nvPr/>
            </p:nvSpPr>
            <p:spPr>
              <a:xfrm>
                <a:off x="5416422" y="326774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422" y="3267745"/>
                <a:ext cx="466531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o 46">
            <a:extLst>
              <a:ext uri="{FF2B5EF4-FFF2-40B4-BE49-F238E27FC236}">
                <a16:creationId xmlns:a16="http://schemas.microsoft.com/office/drawing/2014/main" id="{C478BAF7-CEB5-0F9C-E7A6-F21744062BA6}"/>
              </a:ext>
            </a:extLst>
          </p:cNvPr>
          <p:cNvSpPr/>
          <p:nvPr/>
        </p:nvSpPr>
        <p:spPr>
          <a:xfrm>
            <a:off x="4478695" y="4193089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/>
              <p:nvPr/>
            </p:nvSpPr>
            <p:spPr>
              <a:xfrm>
                <a:off x="7100602" y="357606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602" y="3576069"/>
                <a:ext cx="466531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riângulo Retângulo 48">
            <a:extLst>
              <a:ext uri="{FF2B5EF4-FFF2-40B4-BE49-F238E27FC236}">
                <a16:creationId xmlns:a16="http://schemas.microsoft.com/office/drawing/2014/main" id="{AB44F354-C655-999D-C143-CFEF95142AF5}"/>
              </a:ext>
            </a:extLst>
          </p:cNvPr>
          <p:cNvSpPr/>
          <p:nvPr/>
        </p:nvSpPr>
        <p:spPr>
          <a:xfrm rot="16200000">
            <a:off x="8494479" y="2076044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/>
              <p:nvPr/>
            </p:nvSpPr>
            <p:spPr>
              <a:xfrm>
                <a:off x="10847612" y="346251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7612" y="3462518"/>
                <a:ext cx="466531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o 50">
            <a:extLst>
              <a:ext uri="{FF2B5EF4-FFF2-40B4-BE49-F238E27FC236}">
                <a16:creationId xmlns:a16="http://schemas.microsoft.com/office/drawing/2014/main" id="{03ACE4A6-942C-B591-A963-3D1E3A8479E9}"/>
              </a:ext>
            </a:extLst>
          </p:cNvPr>
          <p:cNvSpPr/>
          <p:nvPr/>
        </p:nvSpPr>
        <p:spPr>
          <a:xfrm>
            <a:off x="8126184" y="4149258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/>
              <p:nvPr/>
            </p:nvSpPr>
            <p:spPr>
              <a:xfrm>
                <a:off x="9344606" y="433830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606" y="4338304"/>
                <a:ext cx="466531" cy="461665"/>
              </a:xfrm>
              <a:prstGeom prst="rect">
                <a:avLst/>
              </a:prstGeom>
              <a:blipFill>
                <a:blip r:embed="rId15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riângulo Retângulo 52">
            <a:extLst>
              <a:ext uri="{FF2B5EF4-FFF2-40B4-BE49-F238E27FC236}">
                <a16:creationId xmlns:a16="http://schemas.microsoft.com/office/drawing/2014/main" id="{A2BBD76E-66D3-7FD2-4D90-8A6DF462EBA7}"/>
              </a:ext>
            </a:extLst>
          </p:cNvPr>
          <p:cNvSpPr/>
          <p:nvPr/>
        </p:nvSpPr>
        <p:spPr>
          <a:xfrm rot="16200000">
            <a:off x="8534914" y="3827614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DC7DC4CA-215A-34C9-53D1-FAB34BEF978C}"/>
                  </a:ext>
                </a:extLst>
              </p:cNvPr>
              <p:cNvSpPr txBox="1"/>
              <p:nvPr/>
            </p:nvSpPr>
            <p:spPr>
              <a:xfrm>
                <a:off x="9430916" y="618074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DC7DC4CA-215A-34C9-53D1-FAB34BEF9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0916" y="6180746"/>
                <a:ext cx="466531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o 54">
            <a:extLst>
              <a:ext uri="{FF2B5EF4-FFF2-40B4-BE49-F238E27FC236}">
                <a16:creationId xmlns:a16="http://schemas.microsoft.com/office/drawing/2014/main" id="{1AA7FBA0-BF09-C981-60BC-C230CFA76B1C}"/>
              </a:ext>
            </a:extLst>
          </p:cNvPr>
          <p:cNvSpPr/>
          <p:nvPr/>
        </p:nvSpPr>
        <p:spPr>
          <a:xfrm>
            <a:off x="8166619" y="5900828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/>
              <p:nvPr/>
            </p:nvSpPr>
            <p:spPr>
              <a:xfrm>
                <a:off x="10847611" y="521409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7611" y="5214090"/>
                <a:ext cx="466531" cy="461665"/>
              </a:xfrm>
              <a:prstGeom prst="rect">
                <a:avLst/>
              </a:prstGeom>
              <a:blipFill>
                <a:blip r:embed="rId17"/>
                <a:stretch>
                  <a:fillRect l="-2597" r="-155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riângulo Retângulo 56">
            <a:extLst>
              <a:ext uri="{FF2B5EF4-FFF2-40B4-BE49-F238E27FC236}">
                <a16:creationId xmlns:a16="http://schemas.microsoft.com/office/drawing/2014/main" id="{453D3622-525F-3A3F-6DBC-8A038AFF4FE6}"/>
              </a:ext>
            </a:extLst>
          </p:cNvPr>
          <p:cNvSpPr/>
          <p:nvPr/>
        </p:nvSpPr>
        <p:spPr>
          <a:xfrm rot="16200000">
            <a:off x="1230600" y="3974008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8CB5A8F7-B198-27D6-276F-E2DE554B2555}"/>
                  </a:ext>
                </a:extLst>
              </p:cNvPr>
              <p:cNvSpPr txBox="1"/>
              <p:nvPr/>
            </p:nvSpPr>
            <p:spPr>
              <a:xfrm>
                <a:off x="1819466" y="515054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8CB5A8F7-B198-27D6-276F-E2DE554B2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466" y="5150546"/>
                <a:ext cx="466531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o 58">
            <a:extLst>
              <a:ext uri="{FF2B5EF4-FFF2-40B4-BE49-F238E27FC236}">
                <a16:creationId xmlns:a16="http://schemas.microsoft.com/office/drawing/2014/main" id="{4C44BD05-24F5-6A4F-DE5E-9B81D3DC9DC6}"/>
              </a:ext>
            </a:extLst>
          </p:cNvPr>
          <p:cNvSpPr/>
          <p:nvPr/>
        </p:nvSpPr>
        <p:spPr>
          <a:xfrm>
            <a:off x="862305" y="6047222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/>
              <p:nvPr/>
            </p:nvSpPr>
            <p:spPr>
              <a:xfrm>
                <a:off x="2080727" y="623626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727" y="6236268"/>
                <a:ext cx="466531" cy="461665"/>
              </a:xfrm>
              <a:prstGeom prst="rect">
                <a:avLst/>
              </a:prstGeom>
              <a:blipFill>
                <a:blip r:embed="rId19"/>
                <a:stretch>
                  <a:fillRect l="-2597" r="-155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riângulo Retângulo 60">
            <a:extLst>
              <a:ext uri="{FF2B5EF4-FFF2-40B4-BE49-F238E27FC236}">
                <a16:creationId xmlns:a16="http://schemas.microsoft.com/office/drawing/2014/main" id="{B5329E8A-2B22-A31F-E6E2-E8EA9D1DB567}"/>
              </a:ext>
            </a:extLst>
          </p:cNvPr>
          <p:cNvSpPr/>
          <p:nvPr/>
        </p:nvSpPr>
        <p:spPr>
          <a:xfrm rot="16200000">
            <a:off x="4858654" y="3898681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CE651340-6E46-D952-D0DE-6077885D3D0B}"/>
                  </a:ext>
                </a:extLst>
              </p:cNvPr>
              <p:cNvSpPr txBox="1"/>
              <p:nvPr/>
            </p:nvSpPr>
            <p:spPr>
              <a:xfrm>
                <a:off x="5594479" y="616596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CE651340-6E46-D952-D0DE-6077885D3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479" y="6165965"/>
                <a:ext cx="466531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o 62">
            <a:extLst>
              <a:ext uri="{FF2B5EF4-FFF2-40B4-BE49-F238E27FC236}">
                <a16:creationId xmlns:a16="http://schemas.microsoft.com/office/drawing/2014/main" id="{3D44CDCE-EA0D-A603-8AE7-129FED74ECBA}"/>
              </a:ext>
            </a:extLst>
          </p:cNvPr>
          <p:cNvSpPr/>
          <p:nvPr/>
        </p:nvSpPr>
        <p:spPr>
          <a:xfrm>
            <a:off x="4490359" y="5971895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/>
              <p:nvPr/>
            </p:nvSpPr>
            <p:spPr>
              <a:xfrm>
                <a:off x="5394648" y="5079033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648" y="5079033"/>
                <a:ext cx="466531" cy="461665"/>
              </a:xfrm>
              <a:prstGeom prst="rect">
                <a:avLst/>
              </a:prstGeom>
              <a:blipFill>
                <a:blip r:embed="rId21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/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tângulo 65">
            <a:extLst>
              <a:ext uri="{FF2B5EF4-FFF2-40B4-BE49-F238E27FC236}">
                <a16:creationId xmlns:a16="http://schemas.microsoft.com/office/drawing/2014/main" id="{432CBFF0-67A6-A64D-9CDF-1D35396EF973}"/>
              </a:ext>
            </a:extLst>
          </p:cNvPr>
          <p:cNvSpPr/>
          <p:nvPr/>
        </p:nvSpPr>
        <p:spPr>
          <a:xfrm>
            <a:off x="3410152" y="231477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3D9F7A29-ABC1-6575-EB0C-7CB1E8CE19BB}"/>
              </a:ext>
            </a:extLst>
          </p:cNvPr>
          <p:cNvSpPr/>
          <p:nvPr/>
        </p:nvSpPr>
        <p:spPr>
          <a:xfrm>
            <a:off x="6652240" y="2261447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06644ED8-3C5B-8A41-65C5-E8083FCB2362}"/>
              </a:ext>
            </a:extLst>
          </p:cNvPr>
          <p:cNvSpPr/>
          <p:nvPr/>
        </p:nvSpPr>
        <p:spPr>
          <a:xfrm>
            <a:off x="10087755" y="224267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E6454E4A-1CD3-9B8A-906B-66A3DFC8BE9A}"/>
              </a:ext>
            </a:extLst>
          </p:cNvPr>
          <p:cNvSpPr/>
          <p:nvPr/>
        </p:nvSpPr>
        <p:spPr>
          <a:xfrm>
            <a:off x="3361644" y="4241330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FF09A3A6-8B85-9621-7620-8763252CFC75}"/>
              </a:ext>
            </a:extLst>
          </p:cNvPr>
          <p:cNvSpPr/>
          <p:nvPr/>
        </p:nvSpPr>
        <p:spPr>
          <a:xfrm>
            <a:off x="6942948" y="4211263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12CFDC25-0E88-F510-8488-4B59D3EAF98B}"/>
              </a:ext>
            </a:extLst>
          </p:cNvPr>
          <p:cNvSpPr/>
          <p:nvPr/>
        </p:nvSpPr>
        <p:spPr>
          <a:xfrm>
            <a:off x="10584607" y="4176476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7A6DD130-DD16-C723-1115-537241A2CEE9}"/>
              </a:ext>
            </a:extLst>
          </p:cNvPr>
          <p:cNvSpPr/>
          <p:nvPr/>
        </p:nvSpPr>
        <p:spPr>
          <a:xfrm>
            <a:off x="6949457" y="599911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4048ADEB-9753-5A3A-57D1-0D7CB8DC9913}"/>
              </a:ext>
            </a:extLst>
          </p:cNvPr>
          <p:cNvSpPr/>
          <p:nvPr/>
        </p:nvSpPr>
        <p:spPr>
          <a:xfrm>
            <a:off x="3311589" y="6069389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0A3473B-6686-DC7C-FA0C-DA89A572F0AF}"/>
              </a:ext>
            </a:extLst>
          </p:cNvPr>
          <p:cNvSpPr/>
          <p:nvPr/>
        </p:nvSpPr>
        <p:spPr>
          <a:xfrm>
            <a:off x="10621154" y="5911541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/>
              <p:nvPr/>
            </p:nvSpPr>
            <p:spPr>
              <a:xfrm>
                <a:off x="1135231" y="411390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231" y="4113907"/>
                <a:ext cx="466531" cy="461665"/>
              </a:xfrm>
              <a:prstGeom prst="rect">
                <a:avLst/>
              </a:prstGeom>
              <a:blipFill>
                <a:blip r:embed="rId23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/>
              <p:nvPr/>
            </p:nvSpPr>
            <p:spPr>
              <a:xfrm>
                <a:off x="4742287" y="406520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287" y="4065209"/>
                <a:ext cx="466531" cy="461665"/>
              </a:xfrm>
              <a:prstGeom prst="rect">
                <a:avLst/>
              </a:prstGeom>
              <a:blipFill>
                <a:blip r:embed="rId24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/>
              <p:nvPr/>
            </p:nvSpPr>
            <p:spPr>
              <a:xfrm>
                <a:off x="4747195" y="583855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195" y="5838556"/>
                <a:ext cx="466531" cy="461665"/>
              </a:xfrm>
              <a:prstGeom prst="rect">
                <a:avLst/>
              </a:prstGeom>
              <a:blipFill>
                <a:blip r:embed="rId25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/>
              <p:nvPr/>
            </p:nvSpPr>
            <p:spPr>
              <a:xfrm>
                <a:off x="1115785" y="593340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85" y="5933407"/>
                <a:ext cx="466531" cy="461665"/>
              </a:xfrm>
              <a:prstGeom prst="rect">
                <a:avLst/>
              </a:prstGeom>
              <a:blipFill>
                <a:blip r:embed="rId26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/>
              <p:nvPr/>
            </p:nvSpPr>
            <p:spPr>
              <a:xfrm>
                <a:off x="8349343" y="400357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9343" y="4003571"/>
                <a:ext cx="466531" cy="461665"/>
              </a:xfrm>
              <a:prstGeom prst="rect">
                <a:avLst/>
              </a:prstGeom>
              <a:blipFill>
                <a:blip r:embed="rId27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/>
              <p:nvPr/>
            </p:nvSpPr>
            <p:spPr>
              <a:xfrm>
                <a:off x="8421656" y="580705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656" y="5807057"/>
                <a:ext cx="466531" cy="461665"/>
              </a:xfrm>
              <a:prstGeom prst="rect">
                <a:avLst/>
              </a:prstGeom>
              <a:blipFill>
                <a:blip r:embed="rId28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tângulo 10">
            <a:extLst>
              <a:ext uri="{FF2B5EF4-FFF2-40B4-BE49-F238E27FC236}">
                <a16:creationId xmlns:a16="http://schemas.microsoft.com/office/drawing/2014/main" id="{62235FA1-7232-085C-9DE5-35CE64B1B281}"/>
              </a:ext>
            </a:extLst>
          </p:cNvPr>
          <p:cNvSpPr/>
          <p:nvPr/>
        </p:nvSpPr>
        <p:spPr>
          <a:xfrm>
            <a:off x="349117" y="362921"/>
            <a:ext cx="10880858" cy="248737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91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D8CB5905-E07A-F7A1-1875-AF6C9193AE10}"/>
              </a:ext>
            </a:extLst>
          </p:cNvPr>
          <p:cNvSpPr/>
          <p:nvPr/>
        </p:nvSpPr>
        <p:spPr>
          <a:xfrm rot="16200000">
            <a:off x="1394927" y="29391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/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/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riângulo Retângulo 28">
            <a:extLst>
              <a:ext uri="{FF2B5EF4-FFF2-40B4-BE49-F238E27FC236}">
                <a16:creationId xmlns:a16="http://schemas.microsoft.com/office/drawing/2014/main" id="{00D8EA84-062C-8FBB-E4BB-1F6350955F7D}"/>
              </a:ext>
            </a:extLst>
          </p:cNvPr>
          <p:cNvSpPr/>
          <p:nvPr/>
        </p:nvSpPr>
        <p:spPr>
          <a:xfrm rot="16200000">
            <a:off x="4635761" y="230932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F1E6826-76F2-21BF-F5F5-AAF79130716A}"/>
                  </a:ext>
                </a:extLst>
              </p:cNvPr>
              <p:cNvSpPr txBox="1"/>
              <p:nvPr/>
            </p:nvSpPr>
            <p:spPr>
              <a:xfrm>
                <a:off x="3673156" y="149484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F1E6826-76F2-21BF-F5F5-AAF791307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156" y="1494848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/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/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riângulo Retângulo 33">
            <a:extLst>
              <a:ext uri="{FF2B5EF4-FFF2-40B4-BE49-F238E27FC236}">
                <a16:creationId xmlns:a16="http://schemas.microsoft.com/office/drawing/2014/main" id="{8B5F405A-9D55-1093-4D22-6418D7B9A363}"/>
              </a:ext>
            </a:extLst>
          </p:cNvPr>
          <p:cNvSpPr/>
          <p:nvPr/>
        </p:nvSpPr>
        <p:spPr>
          <a:xfrm rot="16200000">
            <a:off x="8069423" y="22704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/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/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/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/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tângulo 65">
            <a:extLst>
              <a:ext uri="{FF2B5EF4-FFF2-40B4-BE49-F238E27FC236}">
                <a16:creationId xmlns:a16="http://schemas.microsoft.com/office/drawing/2014/main" id="{432CBFF0-67A6-A64D-9CDF-1D35396EF973}"/>
              </a:ext>
            </a:extLst>
          </p:cNvPr>
          <p:cNvSpPr/>
          <p:nvPr/>
        </p:nvSpPr>
        <p:spPr>
          <a:xfrm>
            <a:off x="3410152" y="231477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3D9F7A29-ABC1-6575-EB0C-7CB1E8CE19BB}"/>
              </a:ext>
            </a:extLst>
          </p:cNvPr>
          <p:cNvSpPr/>
          <p:nvPr/>
        </p:nvSpPr>
        <p:spPr>
          <a:xfrm>
            <a:off x="6652240" y="2261447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06644ED8-3C5B-8A41-65C5-E8083FCB2362}"/>
              </a:ext>
            </a:extLst>
          </p:cNvPr>
          <p:cNvSpPr/>
          <p:nvPr/>
        </p:nvSpPr>
        <p:spPr>
          <a:xfrm>
            <a:off x="10087755" y="224267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DE9909-5272-C1CC-D3B6-D59BCEDE4B81}"/>
                  </a:ext>
                </a:extLst>
              </p:cNvPr>
              <p:cNvSpPr txBox="1"/>
              <p:nvPr/>
            </p:nvSpPr>
            <p:spPr>
              <a:xfrm>
                <a:off x="3667132" y="144314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DE9909-5272-C1CC-D3B6-D59BCEDE4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132" y="1443148"/>
                <a:ext cx="466531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470B18A-F80D-851A-64F1-2B8FD61F3E25}"/>
              </a:ext>
            </a:extLst>
          </p:cNvPr>
          <p:cNvCxnSpPr/>
          <p:nvPr/>
        </p:nvCxnSpPr>
        <p:spPr>
          <a:xfrm>
            <a:off x="3900397" y="2726693"/>
            <a:ext cx="0" cy="39027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A0EFE90-FF2F-D206-0FAD-E13285DBE985}"/>
              </a:ext>
            </a:extLst>
          </p:cNvPr>
          <p:cNvCxnSpPr/>
          <p:nvPr/>
        </p:nvCxnSpPr>
        <p:spPr>
          <a:xfrm>
            <a:off x="7300822" y="2649984"/>
            <a:ext cx="0" cy="39027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804A935-D760-8D5E-B218-EC6876EE61B0}"/>
                  </a:ext>
                </a:extLst>
              </p:cNvPr>
              <p:cNvSpPr txBox="1"/>
              <p:nvPr/>
            </p:nvSpPr>
            <p:spPr>
              <a:xfrm>
                <a:off x="5048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804A935-D760-8D5E-B218-EC6876EE6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6" y="3143250"/>
                <a:ext cx="552444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5F76EE73-1A1F-2AD6-7660-E4831FC4C13A}"/>
                  </a:ext>
                </a:extLst>
              </p:cNvPr>
              <p:cNvSpPr txBox="1"/>
              <p:nvPr/>
            </p:nvSpPr>
            <p:spPr>
              <a:xfrm>
                <a:off x="8477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5F76EE73-1A1F-2AD6-7660-E4831FC4C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6" y="3143250"/>
                <a:ext cx="55244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AAC01C50-CBFA-716A-B1BC-4DE166D0A431}"/>
                  </a:ext>
                </a:extLst>
              </p:cNvPr>
              <p:cNvSpPr txBox="1"/>
              <p:nvPr/>
            </p:nvSpPr>
            <p:spPr>
              <a:xfrm>
                <a:off x="11906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AAC01C50-CBFA-716A-B1BC-4DE166D0A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26" y="3143250"/>
                <a:ext cx="552444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E129E1B-7D30-96C5-510A-076907499D40}"/>
                  </a:ext>
                </a:extLst>
              </p:cNvPr>
              <p:cNvSpPr txBox="1"/>
              <p:nvPr/>
            </p:nvSpPr>
            <p:spPr>
              <a:xfrm>
                <a:off x="1543051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E129E1B-7D30-96C5-510A-076907499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051" y="3143250"/>
                <a:ext cx="552444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396E4E3B-3BE4-7641-1018-8E6045E77656}"/>
                  </a:ext>
                </a:extLst>
              </p:cNvPr>
              <p:cNvSpPr txBox="1"/>
              <p:nvPr/>
            </p:nvSpPr>
            <p:spPr>
              <a:xfrm>
                <a:off x="18764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396E4E3B-3BE4-7641-1018-8E6045E77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6" y="3143250"/>
                <a:ext cx="552444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BBC7F40E-8B0D-F9F1-4A6F-3196A22C7B7C}"/>
                  </a:ext>
                </a:extLst>
              </p:cNvPr>
              <p:cNvSpPr txBox="1"/>
              <p:nvPr/>
            </p:nvSpPr>
            <p:spPr>
              <a:xfrm>
                <a:off x="5143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BBC7F40E-8B0D-F9F1-4A6F-3196A22C7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1" y="3590925"/>
                <a:ext cx="552444" cy="461665"/>
              </a:xfrm>
              <a:prstGeom prst="rect">
                <a:avLst/>
              </a:prstGeom>
              <a:blipFill>
                <a:blip r:embed="rId19"/>
                <a:stretch>
                  <a:fillRect r="-21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93DE0C5-7698-A316-2AAC-41785CA26C30}"/>
                  </a:ext>
                </a:extLst>
              </p:cNvPr>
              <p:cNvSpPr txBox="1"/>
              <p:nvPr/>
            </p:nvSpPr>
            <p:spPr>
              <a:xfrm>
                <a:off x="8572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93DE0C5-7698-A316-2AAC-41785CA26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1" y="3590925"/>
                <a:ext cx="552444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4F6C4A91-A4EA-1561-C27A-C93F5762932F}"/>
                  </a:ext>
                </a:extLst>
              </p:cNvPr>
              <p:cNvSpPr txBox="1"/>
              <p:nvPr/>
            </p:nvSpPr>
            <p:spPr>
              <a:xfrm>
                <a:off x="12001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4F6C4A91-A4EA-1561-C27A-C93F57629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51" y="3590925"/>
                <a:ext cx="552444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63B3CDF1-0DED-ACBB-BDB0-C8BEC61A3805}"/>
                  </a:ext>
                </a:extLst>
              </p:cNvPr>
              <p:cNvSpPr txBox="1"/>
              <p:nvPr/>
            </p:nvSpPr>
            <p:spPr>
              <a:xfrm>
                <a:off x="1552576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63B3CDF1-0DED-ACBB-BDB0-C8BEC61A3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576" y="3590925"/>
                <a:ext cx="552444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FA8BEF4-E8F2-FDCA-EE6C-54BBFF81D7AC}"/>
                  </a:ext>
                </a:extLst>
              </p:cNvPr>
              <p:cNvSpPr txBox="1"/>
              <p:nvPr/>
            </p:nvSpPr>
            <p:spPr>
              <a:xfrm>
                <a:off x="18859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FA8BEF4-E8F2-FDCA-EE6C-54BBFF81D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51" y="3590925"/>
                <a:ext cx="552444" cy="461665"/>
              </a:xfrm>
              <a:prstGeom prst="rect">
                <a:avLst/>
              </a:prstGeom>
              <a:blipFill>
                <a:blip r:embed="rId23"/>
                <a:stretch>
                  <a:fillRect r="-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C41A62D6-492A-2DBA-6E1F-0F4774DFC15F}"/>
                  </a:ext>
                </a:extLst>
              </p:cNvPr>
              <p:cNvSpPr txBox="1"/>
              <p:nvPr/>
            </p:nvSpPr>
            <p:spPr>
              <a:xfrm>
                <a:off x="1812087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C41A62D6-492A-2DBA-6E1F-0F4774DFC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087" y="4114795"/>
                <a:ext cx="552444" cy="461665"/>
              </a:xfrm>
              <a:prstGeom prst="rect">
                <a:avLst/>
              </a:prstGeom>
              <a:blipFill>
                <a:blip r:embed="rId24"/>
                <a:stretch>
                  <a:fillRect r="-21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5F58458-1AD5-5842-72E9-F7C3B8E59B31}"/>
                  </a:ext>
                </a:extLst>
              </p:cNvPr>
              <p:cNvSpPr txBox="1"/>
              <p:nvPr/>
            </p:nvSpPr>
            <p:spPr>
              <a:xfrm>
                <a:off x="831012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5F58458-1AD5-5842-72E9-F7C3B8E59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12" y="4114795"/>
                <a:ext cx="552444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FF20E464-242D-B464-721C-32727009FE1E}"/>
                  </a:ext>
                </a:extLst>
              </p:cNvPr>
              <p:cNvSpPr txBox="1"/>
              <p:nvPr/>
            </p:nvSpPr>
            <p:spPr>
              <a:xfrm>
                <a:off x="372170" y="410468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FF20E464-242D-B464-721C-32727009F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70" y="4104680"/>
                <a:ext cx="552444" cy="461665"/>
              </a:xfrm>
              <a:prstGeom prst="rect">
                <a:avLst/>
              </a:prstGeom>
              <a:blipFill>
                <a:blip r:embed="rId26"/>
                <a:stretch>
                  <a:fillRect r="-263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AC69D447-6D9E-2EBD-9503-4883851D289E}"/>
                  </a:ext>
                </a:extLst>
              </p:cNvPr>
              <p:cNvSpPr txBox="1"/>
              <p:nvPr/>
            </p:nvSpPr>
            <p:spPr>
              <a:xfrm>
                <a:off x="1526337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AC69D447-6D9E-2EBD-9503-4883851D2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37" y="4114795"/>
                <a:ext cx="552444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F60DF69-58B1-23B5-1602-BE3EB9D813FB}"/>
                  </a:ext>
                </a:extLst>
              </p:cNvPr>
              <p:cNvSpPr txBox="1"/>
              <p:nvPr/>
            </p:nvSpPr>
            <p:spPr>
              <a:xfrm>
                <a:off x="1202487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F60DF69-58B1-23B5-1602-BE3EB9D81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487" y="4114795"/>
                <a:ext cx="552444" cy="461665"/>
              </a:xfrm>
              <a:prstGeom prst="rect">
                <a:avLst/>
              </a:prstGeom>
              <a:blipFill>
                <a:blip r:embed="rId28"/>
                <a:stretch>
                  <a:fillRect r="-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0350A6D5-743D-71F4-BE18-D1F08E736248}"/>
                  </a:ext>
                </a:extLst>
              </p:cNvPr>
              <p:cNvSpPr txBox="1"/>
              <p:nvPr/>
            </p:nvSpPr>
            <p:spPr>
              <a:xfrm>
                <a:off x="1364412" y="456247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0350A6D5-743D-71F4-BE18-D1F08E736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412" y="4562470"/>
                <a:ext cx="552444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87465C9-8C21-64AC-D1E2-72766065948C}"/>
                  </a:ext>
                </a:extLst>
              </p:cNvPr>
              <p:cNvSpPr txBox="1"/>
              <p:nvPr/>
            </p:nvSpPr>
            <p:spPr>
              <a:xfrm>
                <a:off x="821487" y="456247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87465C9-8C21-64AC-D1E2-727660659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87" y="4562470"/>
                <a:ext cx="552444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D119472-2BB1-8373-4A12-2DD3277A3437}"/>
                  </a:ext>
                </a:extLst>
              </p:cNvPr>
              <p:cNvSpPr txBox="1"/>
              <p:nvPr/>
            </p:nvSpPr>
            <p:spPr>
              <a:xfrm>
                <a:off x="362645" y="455235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D119472-2BB1-8373-4A12-2DD3277A3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45" y="4552355"/>
                <a:ext cx="552444" cy="461665"/>
              </a:xfrm>
              <a:prstGeom prst="rect">
                <a:avLst/>
              </a:prstGeom>
              <a:blipFill>
                <a:blip r:embed="rId31"/>
                <a:stretch>
                  <a:fillRect r="-263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64929185-1021-A88D-5D12-4E897087D2E9}"/>
                  </a:ext>
                </a:extLst>
              </p:cNvPr>
              <p:cNvSpPr txBox="1"/>
              <p:nvPr/>
            </p:nvSpPr>
            <p:spPr>
              <a:xfrm>
                <a:off x="1123948" y="455235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64929185-1021-A88D-5D12-4E897087D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48" y="4552354"/>
                <a:ext cx="552444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8A1E458-AA94-BE71-6825-B213D5D9A168}"/>
                  </a:ext>
                </a:extLst>
              </p:cNvPr>
              <p:cNvSpPr txBox="1"/>
              <p:nvPr/>
            </p:nvSpPr>
            <p:spPr>
              <a:xfrm>
                <a:off x="1045409" y="4994092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8A1E458-AA94-BE71-6825-B213D5D9A1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09" y="4994092"/>
                <a:ext cx="552444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680B0C5-FEE6-B8DC-111B-882F3392400D}"/>
                  </a:ext>
                </a:extLst>
              </p:cNvPr>
              <p:cNvSpPr txBox="1"/>
              <p:nvPr/>
            </p:nvSpPr>
            <p:spPr>
              <a:xfrm>
                <a:off x="790582" y="498428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680B0C5-FEE6-B8DC-111B-882F33924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82" y="4984280"/>
                <a:ext cx="552444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03BD5D35-1947-9D4C-0ED8-DCA24A9DFC1F}"/>
                  </a:ext>
                </a:extLst>
              </p:cNvPr>
              <p:cNvSpPr txBox="1"/>
              <p:nvPr/>
            </p:nvSpPr>
            <p:spPr>
              <a:xfrm>
                <a:off x="484140" y="497416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03BD5D35-1947-9D4C-0ED8-DCA24A9DF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40" y="4974165"/>
                <a:ext cx="552444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5B5120D8-4B11-E15F-00F0-32996193BC2F}"/>
                  </a:ext>
                </a:extLst>
              </p:cNvPr>
              <p:cNvSpPr txBox="1"/>
              <p:nvPr/>
            </p:nvSpPr>
            <p:spPr>
              <a:xfrm>
                <a:off x="1083510" y="5488091"/>
                <a:ext cx="552444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5B5120D8-4B11-E15F-00F0-32996193B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10" y="5488091"/>
                <a:ext cx="552444" cy="505203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FB9E0B9E-D288-967D-5C05-C333833C0E69}"/>
                  </a:ext>
                </a:extLst>
              </p:cNvPr>
              <p:cNvSpPr txBox="1"/>
              <p:nvPr/>
            </p:nvSpPr>
            <p:spPr>
              <a:xfrm>
                <a:off x="790582" y="5478279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FB9E0B9E-D288-967D-5C05-C333833C0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82" y="5478279"/>
                <a:ext cx="552444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80FB6C40-A597-305F-C598-527C1E0C0877}"/>
                  </a:ext>
                </a:extLst>
              </p:cNvPr>
              <p:cNvSpPr txBox="1"/>
              <p:nvPr/>
            </p:nvSpPr>
            <p:spPr>
              <a:xfrm>
                <a:off x="484140" y="546816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80FB6C40-A597-305F-C598-527C1E0C0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40" y="5468164"/>
                <a:ext cx="552444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CB13CB1C-950E-C98A-3DBF-8661DC2E2F82}"/>
                  </a:ext>
                </a:extLst>
              </p:cNvPr>
              <p:cNvSpPr txBox="1"/>
              <p:nvPr/>
            </p:nvSpPr>
            <p:spPr>
              <a:xfrm>
                <a:off x="1083510" y="5897666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CB13CB1C-950E-C98A-3DBF-8661DC2E2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10" y="5897666"/>
                <a:ext cx="552444" cy="46166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FEA302FA-36CD-A406-7AB8-DBBA393499CE}"/>
                  </a:ext>
                </a:extLst>
              </p:cNvPr>
              <p:cNvSpPr txBox="1"/>
              <p:nvPr/>
            </p:nvSpPr>
            <p:spPr>
              <a:xfrm>
                <a:off x="790582" y="588785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FEA302FA-36CD-A406-7AB8-DBBA39349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82" y="5887854"/>
                <a:ext cx="552444" cy="461665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999A567B-83E4-ECE2-A280-E7CD93326A90}"/>
                  </a:ext>
                </a:extLst>
              </p:cNvPr>
              <p:cNvSpPr txBox="1"/>
              <p:nvPr/>
            </p:nvSpPr>
            <p:spPr>
              <a:xfrm>
                <a:off x="484140" y="5877739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999A567B-83E4-ECE2-A280-E7CD93326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40" y="5877739"/>
                <a:ext cx="552444" cy="461665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05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9" grpId="0"/>
      <p:bldP spid="40" grpId="0"/>
      <p:bldP spid="76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D8CB5905-E07A-F7A1-1875-AF6C9193AE10}"/>
              </a:ext>
            </a:extLst>
          </p:cNvPr>
          <p:cNvSpPr/>
          <p:nvPr/>
        </p:nvSpPr>
        <p:spPr>
          <a:xfrm rot="16200000">
            <a:off x="1394927" y="29391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/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/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riângulo Retângulo 28">
            <a:extLst>
              <a:ext uri="{FF2B5EF4-FFF2-40B4-BE49-F238E27FC236}">
                <a16:creationId xmlns:a16="http://schemas.microsoft.com/office/drawing/2014/main" id="{00D8EA84-062C-8FBB-E4BB-1F6350955F7D}"/>
              </a:ext>
            </a:extLst>
          </p:cNvPr>
          <p:cNvSpPr/>
          <p:nvPr/>
        </p:nvSpPr>
        <p:spPr>
          <a:xfrm rot="16200000">
            <a:off x="4635761" y="230932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/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/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riângulo Retângulo 33">
            <a:extLst>
              <a:ext uri="{FF2B5EF4-FFF2-40B4-BE49-F238E27FC236}">
                <a16:creationId xmlns:a16="http://schemas.microsoft.com/office/drawing/2014/main" id="{8B5F405A-9D55-1093-4D22-6418D7B9A363}"/>
              </a:ext>
            </a:extLst>
          </p:cNvPr>
          <p:cNvSpPr/>
          <p:nvPr/>
        </p:nvSpPr>
        <p:spPr>
          <a:xfrm rot="16200000">
            <a:off x="8069423" y="22704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/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/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/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/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tângulo 65">
            <a:extLst>
              <a:ext uri="{FF2B5EF4-FFF2-40B4-BE49-F238E27FC236}">
                <a16:creationId xmlns:a16="http://schemas.microsoft.com/office/drawing/2014/main" id="{432CBFF0-67A6-A64D-9CDF-1D35396EF973}"/>
              </a:ext>
            </a:extLst>
          </p:cNvPr>
          <p:cNvSpPr/>
          <p:nvPr/>
        </p:nvSpPr>
        <p:spPr>
          <a:xfrm>
            <a:off x="3410152" y="231477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3D9F7A29-ABC1-6575-EB0C-7CB1E8CE19BB}"/>
              </a:ext>
            </a:extLst>
          </p:cNvPr>
          <p:cNvSpPr/>
          <p:nvPr/>
        </p:nvSpPr>
        <p:spPr>
          <a:xfrm>
            <a:off x="6652240" y="2261447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06644ED8-3C5B-8A41-65C5-E8083FCB2362}"/>
              </a:ext>
            </a:extLst>
          </p:cNvPr>
          <p:cNvSpPr/>
          <p:nvPr/>
        </p:nvSpPr>
        <p:spPr>
          <a:xfrm>
            <a:off x="10087755" y="224267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DE9909-5272-C1CC-D3B6-D59BCEDE4B81}"/>
                  </a:ext>
                </a:extLst>
              </p:cNvPr>
              <p:cNvSpPr txBox="1"/>
              <p:nvPr/>
            </p:nvSpPr>
            <p:spPr>
              <a:xfrm>
                <a:off x="3661874" y="147152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DE9909-5272-C1CC-D3B6-D59BCEDE4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74" y="1471525"/>
                <a:ext cx="466531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A43349A-336E-473C-2536-477263CA246C}"/>
                  </a:ext>
                </a:extLst>
              </p:cNvPr>
              <p:cNvSpPr txBox="1"/>
              <p:nvPr/>
            </p:nvSpPr>
            <p:spPr>
              <a:xfrm>
                <a:off x="5360032" y="1033183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A43349A-336E-473C-2536-477263CA2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032" y="1033183"/>
                <a:ext cx="466531" cy="461665"/>
              </a:xfrm>
              <a:prstGeom prst="rect">
                <a:avLst/>
              </a:prstGeom>
              <a:blipFill>
                <a:blip r:embed="rId1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470B18A-F80D-851A-64F1-2B8FD61F3E25}"/>
              </a:ext>
            </a:extLst>
          </p:cNvPr>
          <p:cNvCxnSpPr/>
          <p:nvPr/>
        </p:nvCxnSpPr>
        <p:spPr>
          <a:xfrm>
            <a:off x="3900397" y="2726693"/>
            <a:ext cx="0" cy="39027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A0EFE90-FF2F-D206-0FAD-E13285DBE985}"/>
              </a:ext>
            </a:extLst>
          </p:cNvPr>
          <p:cNvCxnSpPr/>
          <p:nvPr/>
        </p:nvCxnSpPr>
        <p:spPr>
          <a:xfrm>
            <a:off x="7300822" y="2649984"/>
            <a:ext cx="0" cy="39027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804A935-D760-8D5E-B218-EC6876EE61B0}"/>
                  </a:ext>
                </a:extLst>
              </p:cNvPr>
              <p:cNvSpPr txBox="1"/>
              <p:nvPr/>
            </p:nvSpPr>
            <p:spPr>
              <a:xfrm>
                <a:off x="5048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804A935-D760-8D5E-B218-EC6876EE6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6" y="3143250"/>
                <a:ext cx="552444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5F76EE73-1A1F-2AD6-7660-E4831FC4C13A}"/>
                  </a:ext>
                </a:extLst>
              </p:cNvPr>
              <p:cNvSpPr txBox="1"/>
              <p:nvPr/>
            </p:nvSpPr>
            <p:spPr>
              <a:xfrm>
                <a:off x="8477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5F76EE73-1A1F-2AD6-7660-E4831FC4C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6" y="3143250"/>
                <a:ext cx="55244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AAC01C50-CBFA-716A-B1BC-4DE166D0A431}"/>
                  </a:ext>
                </a:extLst>
              </p:cNvPr>
              <p:cNvSpPr txBox="1"/>
              <p:nvPr/>
            </p:nvSpPr>
            <p:spPr>
              <a:xfrm>
                <a:off x="11906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AAC01C50-CBFA-716A-B1BC-4DE166D0A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26" y="3143250"/>
                <a:ext cx="552444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E129E1B-7D30-96C5-510A-076907499D40}"/>
                  </a:ext>
                </a:extLst>
              </p:cNvPr>
              <p:cNvSpPr txBox="1"/>
              <p:nvPr/>
            </p:nvSpPr>
            <p:spPr>
              <a:xfrm>
                <a:off x="1543051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E129E1B-7D30-96C5-510A-076907499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051" y="3143250"/>
                <a:ext cx="552444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396E4E3B-3BE4-7641-1018-8E6045E77656}"/>
                  </a:ext>
                </a:extLst>
              </p:cNvPr>
              <p:cNvSpPr txBox="1"/>
              <p:nvPr/>
            </p:nvSpPr>
            <p:spPr>
              <a:xfrm>
                <a:off x="18764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396E4E3B-3BE4-7641-1018-8E6045E77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6" y="3143250"/>
                <a:ext cx="552444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BBC7F40E-8B0D-F9F1-4A6F-3196A22C7B7C}"/>
                  </a:ext>
                </a:extLst>
              </p:cNvPr>
              <p:cNvSpPr txBox="1"/>
              <p:nvPr/>
            </p:nvSpPr>
            <p:spPr>
              <a:xfrm>
                <a:off x="5143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BBC7F40E-8B0D-F9F1-4A6F-3196A22C7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1" y="3590925"/>
                <a:ext cx="552444" cy="461665"/>
              </a:xfrm>
              <a:prstGeom prst="rect">
                <a:avLst/>
              </a:prstGeom>
              <a:blipFill>
                <a:blip r:embed="rId19"/>
                <a:stretch>
                  <a:fillRect r="-21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93DE0C5-7698-A316-2AAC-41785CA26C30}"/>
                  </a:ext>
                </a:extLst>
              </p:cNvPr>
              <p:cNvSpPr txBox="1"/>
              <p:nvPr/>
            </p:nvSpPr>
            <p:spPr>
              <a:xfrm>
                <a:off x="8572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93DE0C5-7698-A316-2AAC-41785CA26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1" y="3590925"/>
                <a:ext cx="552444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4F6C4A91-A4EA-1561-C27A-C93F5762932F}"/>
                  </a:ext>
                </a:extLst>
              </p:cNvPr>
              <p:cNvSpPr txBox="1"/>
              <p:nvPr/>
            </p:nvSpPr>
            <p:spPr>
              <a:xfrm>
                <a:off x="12001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4F6C4A91-A4EA-1561-C27A-C93F57629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51" y="3590925"/>
                <a:ext cx="552444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63B3CDF1-0DED-ACBB-BDB0-C8BEC61A3805}"/>
                  </a:ext>
                </a:extLst>
              </p:cNvPr>
              <p:cNvSpPr txBox="1"/>
              <p:nvPr/>
            </p:nvSpPr>
            <p:spPr>
              <a:xfrm>
                <a:off x="1552576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63B3CDF1-0DED-ACBB-BDB0-C8BEC61A3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576" y="3590925"/>
                <a:ext cx="552444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FA8BEF4-E8F2-FDCA-EE6C-54BBFF81D7AC}"/>
                  </a:ext>
                </a:extLst>
              </p:cNvPr>
              <p:cNvSpPr txBox="1"/>
              <p:nvPr/>
            </p:nvSpPr>
            <p:spPr>
              <a:xfrm>
                <a:off x="18859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FA8BEF4-E8F2-FDCA-EE6C-54BBFF81D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51" y="3590925"/>
                <a:ext cx="552444" cy="461665"/>
              </a:xfrm>
              <a:prstGeom prst="rect">
                <a:avLst/>
              </a:prstGeom>
              <a:blipFill>
                <a:blip r:embed="rId23"/>
                <a:stretch>
                  <a:fillRect r="-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C41A62D6-492A-2DBA-6E1F-0F4774DFC15F}"/>
                  </a:ext>
                </a:extLst>
              </p:cNvPr>
              <p:cNvSpPr txBox="1"/>
              <p:nvPr/>
            </p:nvSpPr>
            <p:spPr>
              <a:xfrm>
                <a:off x="1812087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C41A62D6-492A-2DBA-6E1F-0F4774DFC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087" y="4114795"/>
                <a:ext cx="552444" cy="461665"/>
              </a:xfrm>
              <a:prstGeom prst="rect">
                <a:avLst/>
              </a:prstGeom>
              <a:blipFill>
                <a:blip r:embed="rId24"/>
                <a:stretch>
                  <a:fillRect r="-21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5F58458-1AD5-5842-72E9-F7C3B8E59B31}"/>
                  </a:ext>
                </a:extLst>
              </p:cNvPr>
              <p:cNvSpPr txBox="1"/>
              <p:nvPr/>
            </p:nvSpPr>
            <p:spPr>
              <a:xfrm>
                <a:off x="831012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5F58458-1AD5-5842-72E9-F7C3B8E59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12" y="4114795"/>
                <a:ext cx="552444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FF20E464-242D-B464-721C-32727009FE1E}"/>
                  </a:ext>
                </a:extLst>
              </p:cNvPr>
              <p:cNvSpPr txBox="1"/>
              <p:nvPr/>
            </p:nvSpPr>
            <p:spPr>
              <a:xfrm>
                <a:off x="372170" y="410468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FF20E464-242D-B464-721C-32727009F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70" y="4104680"/>
                <a:ext cx="552444" cy="461665"/>
              </a:xfrm>
              <a:prstGeom prst="rect">
                <a:avLst/>
              </a:prstGeom>
              <a:blipFill>
                <a:blip r:embed="rId26"/>
                <a:stretch>
                  <a:fillRect r="-263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AC69D447-6D9E-2EBD-9503-4883851D289E}"/>
                  </a:ext>
                </a:extLst>
              </p:cNvPr>
              <p:cNvSpPr txBox="1"/>
              <p:nvPr/>
            </p:nvSpPr>
            <p:spPr>
              <a:xfrm>
                <a:off x="1526337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AC69D447-6D9E-2EBD-9503-4883851D2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37" y="4114795"/>
                <a:ext cx="552444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F60DF69-58B1-23B5-1602-BE3EB9D813FB}"/>
                  </a:ext>
                </a:extLst>
              </p:cNvPr>
              <p:cNvSpPr txBox="1"/>
              <p:nvPr/>
            </p:nvSpPr>
            <p:spPr>
              <a:xfrm>
                <a:off x="1202487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F60DF69-58B1-23B5-1602-BE3EB9D81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487" y="4114795"/>
                <a:ext cx="552444" cy="461665"/>
              </a:xfrm>
              <a:prstGeom prst="rect">
                <a:avLst/>
              </a:prstGeom>
              <a:blipFill>
                <a:blip r:embed="rId28"/>
                <a:stretch>
                  <a:fillRect r="-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0350A6D5-743D-71F4-BE18-D1F08E736248}"/>
                  </a:ext>
                </a:extLst>
              </p:cNvPr>
              <p:cNvSpPr txBox="1"/>
              <p:nvPr/>
            </p:nvSpPr>
            <p:spPr>
              <a:xfrm>
                <a:off x="1364412" y="456247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0350A6D5-743D-71F4-BE18-D1F08E736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412" y="4562470"/>
                <a:ext cx="552444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87465C9-8C21-64AC-D1E2-72766065948C}"/>
                  </a:ext>
                </a:extLst>
              </p:cNvPr>
              <p:cNvSpPr txBox="1"/>
              <p:nvPr/>
            </p:nvSpPr>
            <p:spPr>
              <a:xfrm>
                <a:off x="821487" y="456247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87465C9-8C21-64AC-D1E2-727660659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87" y="4562470"/>
                <a:ext cx="552444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D119472-2BB1-8373-4A12-2DD3277A3437}"/>
                  </a:ext>
                </a:extLst>
              </p:cNvPr>
              <p:cNvSpPr txBox="1"/>
              <p:nvPr/>
            </p:nvSpPr>
            <p:spPr>
              <a:xfrm>
                <a:off x="362645" y="455235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D119472-2BB1-8373-4A12-2DD3277A3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45" y="4552355"/>
                <a:ext cx="552444" cy="461665"/>
              </a:xfrm>
              <a:prstGeom prst="rect">
                <a:avLst/>
              </a:prstGeom>
              <a:blipFill>
                <a:blip r:embed="rId31"/>
                <a:stretch>
                  <a:fillRect r="-263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64929185-1021-A88D-5D12-4E897087D2E9}"/>
                  </a:ext>
                </a:extLst>
              </p:cNvPr>
              <p:cNvSpPr txBox="1"/>
              <p:nvPr/>
            </p:nvSpPr>
            <p:spPr>
              <a:xfrm>
                <a:off x="1123948" y="455235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64929185-1021-A88D-5D12-4E897087D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48" y="4552354"/>
                <a:ext cx="552444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8A1E458-AA94-BE71-6825-B213D5D9A168}"/>
                  </a:ext>
                </a:extLst>
              </p:cNvPr>
              <p:cNvSpPr txBox="1"/>
              <p:nvPr/>
            </p:nvSpPr>
            <p:spPr>
              <a:xfrm>
                <a:off x="1045409" y="4994092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8A1E458-AA94-BE71-6825-B213D5D9A1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09" y="4994092"/>
                <a:ext cx="552444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680B0C5-FEE6-B8DC-111B-882F3392400D}"/>
                  </a:ext>
                </a:extLst>
              </p:cNvPr>
              <p:cNvSpPr txBox="1"/>
              <p:nvPr/>
            </p:nvSpPr>
            <p:spPr>
              <a:xfrm>
                <a:off x="790582" y="498428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680B0C5-FEE6-B8DC-111B-882F33924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82" y="4984280"/>
                <a:ext cx="552444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03BD5D35-1947-9D4C-0ED8-DCA24A9DFC1F}"/>
                  </a:ext>
                </a:extLst>
              </p:cNvPr>
              <p:cNvSpPr txBox="1"/>
              <p:nvPr/>
            </p:nvSpPr>
            <p:spPr>
              <a:xfrm>
                <a:off x="484140" y="497416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03BD5D35-1947-9D4C-0ED8-DCA24A9DF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40" y="4974165"/>
                <a:ext cx="552444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5B5120D8-4B11-E15F-00F0-32996193BC2F}"/>
                  </a:ext>
                </a:extLst>
              </p:cNvPr>
              <p:cNvSpPr txBox="1"/>
              <p:nvPr/>
            </p:nvSpPr>
            <p:spPr>
              <a:xfrm>
                <a:off x="1083510" y="5488091"/>
                <a:ext cx="552444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5B5120D8-4B11-E15F-00F0-32996193B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10" y="5488091"/>
                <a:ext cx="552444" cy="505203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FB9E0B9E-D288-967D-5C05-C333833C0E69}"/>
                  </a:ext>
                </a:extLst>
              </p:cNvPr>
              <p:cNvSpPr txBox="1"/>
              <p:nvPr/>
            </p:nvSpPr>
            <p:spPr>
              <a:xfrm>
                <a:off x="790582" y="5478279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FB9E0B9E-D288-967D-5C05-C333833C0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82" y="5478279"/>
                <a:ext cx="552444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80FB6C40-A597-305F-C598-527C1E0C0877}"/>
                  </a:ext>
                </a:extLst>
              </p:cNvPr>
              <p:cNvSpPr txBox="1"/>
              <p:nvPr/>
            </p:nvSpPr>
            <p:spPr>
              <a:xfrm>
                <a:off x="484140" y="546816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80FB6C40-A597-305F-C598-527C1E0C0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40" y="5468164"/>
                <a:ext cx="552444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CB13CB1C-950E-C98A-3DBF-8661DC2E2F82}"/>
                  </a:ext>
                </a:extLst>
              </p:cNvPr>
              <p:cNvSpPr txBox="1"/>
              <p:nvPr/>
            </p:nvSpPr>
            <p:spPr>
              <a:xfrm>
                <a:off x="1083510" y="5897666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CB13CB1C-950E-C98A-3DBF-8661DC2E2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10" y="5897666"/>
                <a:ext cx="552444" cy="46166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FEA302FA-36CD-A406-7AB8-DBBA393499CE}"/>
                  </a:ext>
                </a:extLst>
              </p:cNvPr>
              <p:cNvSpPr txBox="1"/>
              <p:nvPr/>
            </p:nvSpPr>
            <p:spPr>
              <a:xfrm>
                <a:off x="790582" y="588785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FEA302FA-36CD-A406-7AB8-DBBA39349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82" y="5887854"/>
                <a:ext cx="552444" cy="461665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999A567B-83E4-ECE2-A280-E7CD93326A90}"/>
                  </a:ext>
                </a:extLst>
              </p:cNvPr>
              <p:cNvSpPr txBox="1"/>
              <p:nvPr/>
            </p:nvSpPr>
            <p:spPr>
              <a:xfrm>
                <a:off x="484140" y="5877739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999A567B-83E4-ECE2-A280-E7CD93326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40" y="5877739"/>
                <a:ext cx="552444" cy="461665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FA5B6A8-41E3-90A2-4F65-6F0040169E44}"/>
                  </a:ext>
                </a:extLst>
              </p:cNvPr>
              <p:cNvSpPr txBox="1"/>
              <p:nvPr/>
            </p:nvSpPr>
            <p:spPr>
              <a:xfrm>
                <a:off x="4639345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FA5B6A8-41E3-90A2-4F65-6F0040169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345" y="3143250"/>
                <a:ext cx="552444" cy="461665"/>
              </a:xfrm>
              <a:prstGeom prst="rect">
                <a:avLst/>
              </a:prstGeom>
              <a:blipFill>
                <a:blip r:embed="rId41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5298DAE7-B4D7-2C7A-F232-92CE70963E68}"/>
                  </a:ext>
                </a:extLst>
              </p:cNvPr>
              <p:cNvSpPr txBox="1"/>
              <p:nvPr/>
            </p:nvSpPr>
            <p:spPr>
              <a:xfrm>
                <a:off x="4982245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5298DAE7-B4D7-2C7A-F232-92CE70963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245" y="3143250"/>
                <a:ext cx="552444" cy="461665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BF11C270-35EA-9115-CFB6-E600B6E1617B}"/>
                  </a:ext>
                </a:extLst>
              </p:cNvPr>
              <p:cNvSpPr txBox="1"/>
              <p:nvPr/>
            </p:nvSpPr>
            <p:spPr>
              <a:xfrm>
                <a:off x="5325145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BF11C270-35EA-9115-CFB6-E600B6E16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145" y="3143250"/>
                <a:ext cx="552444" cy="461665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690C4BF8-61C0-0BA9-B4E5-44DAB221DC38}"/>
                  </a:ext>
                </a:extLst>
              </p:cNvPr>
              <p:cNvSpPr txBox="1"/>
              <p:nvPr/>
            </p:nvSpPr>
            <p:spPr>
              <a:xfrm>
                <a:off x="5677570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690C4BF8-61C0-0BA9-B4E5-44DAB221D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570" y="3143250"/>
                <a:ext cx="552444" cy="461665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1B78BF7C-E331-9345-3CBB-27DF8B5D869D}"/>
                  </a:ext>
                </a:extLst>
              </p:cNvPr>
              <p:cNvSpPr txBox="1"/>
              <p:nvPr/>
            </p:nvSpPr>
            <p:spPr>
              <a:xfrm>
                <a:off x="6010945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1B78BF7C-E331-9345-3CBB-27DF8B5D8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945" y="3143250"/>
                <a:ext cx="552444" cy="461665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203FF9F8-3356-9322-2902-A6EA39AB96D2}"/>
                  </a:ext>
                </a:extLst>
              </p:cNvPr>
              <p:cNvSpPr txBox="1"/>
              <p:nvPr/>
            </p:nvSpPr>
            <p:spPr>
              <a:xfrm>
                <a:off x="4648870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203FF9F8-3356-9322-2902-A6EA39AB96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870" y="3590925"/>
                <a:ext cx="552444" cy="461665"/>
              </a:xfrm>
              <a:prstGeom prst="rect">
                <a:avLst/>
              </a:prstGeom>
              <a:blipFill>
                <a:blip r:embed="rId4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E64489B1-FFF3-3C03-1D52-7B735F02C6D1}"/>
                  </a:ext>
                </a:extLst>
              </p:cNvPr>
              <p:cNvSpPr txBox="1"/>
              <p:nvPr/>
            </p:nvSpPr>
            <p:spPr>
              <a:xfrm>
                <a:off x="4991770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E64489B1-FFF3-3C03-1D52-7B735F02C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770" y="3590925"/>
                <a:ext cx="552444" cy="461665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A6688B1F-00AB-30E7-5BED-CA90282C17D1}"/>
                  </a:ext>
                </a:extLst>
              </p:cNvPr>
              <p:cNvSpPr txBox="1"/>
              <p:nvPr/>
            </p:nvSpPr>
            <p:spPr>
              <a:xfrm>
                <a:off x="5334670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A6688B1F-00AB-30E7-5BED-CA90282C1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670" y="3590925"/>
                <a:ext cx="552444" cy="461665"/>
              </a:xfrm>
              <a:prstGeom prst="rect">
                <a:avLst/>
              </a:prstGeom>
              <a:blipFill>
                <a:blip r:embed="rId48"/>
                <a:stretch>
                  <a:fillRect r="-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46E9376E-FCC5-F09A-3638-8DE5B4A06BE7}"/>
                  </a:ext>
                </a:extLst>
              </p:cNvPr>
              <p:cNvSpPr txBox="1"/>
              <p:nvPr/>
            </p:nvSpPr>
            <p:spPr>
              <a:xfrm>
                <a:off x="5687095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46E9376E-FCC5-F09A-3638-8DE5B4A06B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095" y="3590925"/>
                <a:ext cx="552444" cy="461665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DFC51A66-77D8-8251-DD6B-41AD75A4456E}"/>
                  </a:ext>
                </a:extLst>
              </p:cNvPr>
              <p:cNvSpPr txBox="1"/>
              <p:nvPr/>
            </p:nvSpPr>
            <p:spPr>
              <a:xfrm>
                <a:off x="6020470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DFC51A66-77D8-8251-DD6B-41AD75A44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470" y="3590925"/>
                <a:ext cx="552444" cy="461665"/>
              </a:xfrm>
              <a:prstGeom prst="rect">
                <a:avLst/>
              </a:prstGeom>
              <a:blipFill>
                <a:blip r:embed="rId50"/>
                <a:stretch>
                  <a:fillRect r="-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6FC5C087-ACC9-21C5-5A96-0C7843819F55}"/>
                  </a:ext>
                </a:extLst>
              </p:cNvPr>
              <p:cNvSpPr txBox="1"/>
              <p:nvPr/>
            </p:nvSpPr>
            <p:spPr>
              <a:xfrm>
                <a:off x="5217145" y="4051814"/>
                <a:ext cx="9160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6FC5C087-ACC9-21C5-5A96-0C7843819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145" y="4051814"/>
                <a:ext cx="916071" cy="461665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0B4F037B-05C8-81FF-CC3A-A7071577E889}"/>
                  </a:ext>
                </a:extLst>
              </p:cNvPr>
              <p:cNvSpPr txBox="1"/>
              <p:nvPr/>
            </p:nvSpPr>
            <p:spPr>
              <a:xfrm>
                <a:off x="4962319" y="4042002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0B4F037B-05C8-81FF-CC3A-A7071577E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319" y="4042002"/>
                <a:ext cx="552444" cy="461665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F4BB2E98-5482-7273-91D7-31DD1B1C1B2E}"/>
                  </a:ext>
                </a:extLst>
              </p:cNvPr>
              <p:cNvSpPr txBox="1"/>
              <p:nvPr/>
            </p:nvSpPr>
            <p:spPr>
              <a:xfrm>
                <a:off x="4655877" y="4031887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F4BB2E98-5482-7273-91D7-31DD1B1C1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77" y="4031887"/>
                <a:ext cx="552444" cy="461665"/>
              </a:xfrm>
              <a:prstGeom prst="rect">
                <a:avLst/>
              </a:prstGeom>
              <a:blipFill>
                <a:blip r:embed="rId5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C1E6AAD7-86CD-F614-F541-45DCCA28DB9F}"/>
                  </a:ext>
                </a:extLst>
              </p:cNvPr>
              <p:cNvSpPr txBox="1"/>
              <p:nvPr/>
            </p:nvSpPr>
            <p:spPr>
              <a:xfrm>
                <a:off x="5255246" y="4545813"/>
                <a:ext cx="916069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C1E6AAD7-86CD-F614-F541-45DCCA28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246" y="4545813"/>
                <a:ext cx="916069" cy="505203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1695E455-3456-A1F2-BD0A-0AA8674DACE7}"/>
                  </a:ext>
                </a:extLst>
              </p:cNvPr>
              <p:cNvSpPr txBox="1"/>
              <p:nvPr/>
            </p:nvSpPr>
            <p:spPr>
              <a:xfrm>
                <a:off x="4962319" y="4536001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1695E455-3456-A1F2-BD0A-0AA8674DA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319" y="4536001"/>
                <a:ext cx="552444" cy="461665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67793C88-DC5F-8DED-7C96-2D800B6BE813}"/>
                  </a:ext>
                </a:extLst>
              </p:cNvPr>
              <p:cNvSpPr txBox="1"/>
              <p:nvPr/>
            </p:nvSpPr>
            <p:spPr>
              <a:xfrm>
                <a:off x="4655877" y="4525886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67793C88-DC5F-8DED-7C96-2D800B6BE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77" y="4525886"/>
                <a:ext cx="552444" cy="461665"/>
              </a:xfrm>
              <a:prstGeom prst="rect">
                <a:avLst/>
              </a:prstGeom>
              <a:blipFill>
                <a:blip r:embed="rId56"/>
                <a:stretch>
                  <a:fillRect r="-3333"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E351BCE-89AC-D3B9-9DC3-76E3E2D3CD5B}"/>
                  </a:ext>
                </a:extLst>
              </p:cNvPr>
              <p:cNvSpPr txBox="1"/>
              <p:nvPr/>
            </p:nvSpPr>
            <p:spPr>
              <a:xfrm>
                <a:off x="5255246" y="4955388"/>
                <a:ext cx="877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E351BCE-89AC-D3B9-9DC3-76E3E2D3CD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246" y="4955388"/>
                <a:ext cx="877967" cy="461665"/>
              </a:xfrm>
              <a:prstGeom prst="rect">
                <a:avLst/>
              </a:prstGeom>
              <a:blipFill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78CFA8B5-20C0-DF6A-61B9-97A05AFFCC0A}"/>
                  </a:ext>
                </a:extLst>
              </p:cNvPr>
              <p:cNvSpPr txBox="1"/>
              <p:nvPr/>
            </p:nvSpPr>
            <p:spPr>
              <a:xfrm>
                <a:off x="4962319" y="4945576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78CFA8B5-20C0-DF6A-61B9-97A05AFFC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319" y="4945576"/>
                <a:ext cx="552444" cy="461665"/>
              </a:xfrm>
              <a:prstGeom prst="rect">
                <a:avLst/>
              </a:prstGeom>
              <a:blipFill>
                <a:blip r:embed="rId5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8D3396B2-7BDD-3360-AAD3-17D65FF912BE}"/>
                  </a:ext>
                </a:extLst>
              </p:cNvPr>
              <p:cNvSpPr txBox="1"/>
              <p:nvPr/>
            </p:nvSpPr>
            <p:spPr>
              <a:xfrm>
                <a:off x="4655877" y="4935461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8D3396B2-7BDD-3360-AAD3-17D65FF91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77" y="4935461"/>
                <a:ext cx="552444" cy="461665"/>
              </a:xfrm>
              <a:prstGeom prst="rect">
                <a:avLst/>
              </a:prstGeom>
              <a:blipFill>
                <a:blip r:embed="rId59"/>
                <a:stretch>
                  <a:fillRect r="-3333" b="-1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18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D8CB5905-E07A-F7A1-1875-AF6C9193AE10}"/>
              </a:ext>
            </a:extLst>
          </p:cNvPr>
          <p:cNvSpPr/>
          <p:nvPr/>
        </p:nvSpPr>
        <p:spPr>
          <a:xfrm rot="16200000">
            <a:off x="1394927" y="29391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/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riângulo Retângulo 28">
            <a:extLst>
              <a:ext uri="{FF2B5EF4-FFF2-40B4-BE49-F238E27FC236}">
                <a16:creationId xmlns:a16="http://schemas.microsoft.com/office/drawing/2014/main" id="{00D8EA84-062C-8FBB-E4BB-1F6350955F7D}"/>
              </a:ext>
            </a:extLst>
          </p:cNvPr>
          <p:cNvSpPr/>
          <p:nvPr/>
        </p:nvSpPr>
        <p:spPr>
          <a:xfrm rot="16200000">
            <a:off x="4635761" y="230932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/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/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riângulo Retângulo 33">
            <a:extLst>
              <a:ext uri="{FF2B5EF4-FFF2-40B4-BE49-F238E27FC236}">
                <a16:creationId xmlns:a16="http://schemas.microsoft.com/office/drawing/2014/main" id="{8B5F405A-9D55-1093-4D22-6418D7B9A363}"/>
              </a:ext>
            </a:extLst>
          </p:cNvPr>
          <p:cNvSpPr/>
          <p:nvPr/>
        </p:nvSpPr>
        <p:spPr>
          <a:xfrm rot="16200000">
            <a:off x="8069423" y="22704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/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/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/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/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tângulo 65">
            <a:extLst>
              <a:ext uri="{FF2B5EF4-FFF2-40B4-BE49-F238E27FC236}">
                <a16:creationId xmlns:a16="http://schemas.microsoft.com/office/drawing/2014/main" id="{432CBFF0-67A6-A64D-9CDF-1D35396EF973}"/>
              </a:ext>
            </a:extLst>
          </p:cNvPr>
          <p:cNvSpPr/>
          <p:nvPr/>
        </p:nvSpPr>
        <p:spPr>
          <a:xfrm>
            <a:off x="3410152" y="231477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3D9F7A29-ABC1-6575-EB0C-7CB1E8CE19BB}"/>
              </a:ext>
            </a:extLst>
          </p:cNvPr>
          <p:cNvSpPr/>
          <p:nvPr/>
        </p:nvSpPr>
        <p:spPr>
          <a:xfrm>
            <a:off x="6652240" y="2261447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06644ED8-3C5B-8A41-65C5-E8083FCB2362}"/>
              </a:ext>
            </a:extLst>
          </p:cNvPr>
          <p:cNvSpPr/>
          <p:nvPr/>
        </p:nvSpPr>
        <p:spPr>
          <a:xfrm>
            <a:off x="10087755" y="224267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DE9909-5272-C1CC-D3B6-D59BCEDE4B81}"/>
                  </a:ext>
                </a:extLst>
              </p:cNvPr>
              <p:cNvSpPr txBox="1"/>
              <p:nvPr/>
            </p:nvSpPr>
            <p:spPr>
              <a:xfrm>
                <a:off x="3693743" y="144657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DE9909-5272-C1CC-D3B6-D59BCEDE4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743" y="1446572"/>
                <a:ext cx="466531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A43349A-336E-473C-2536-477263CA246C}"/>
                  </a:ext>
                </a:extLst>
              </p:cNvPr>
              <p:cNvSpPr txBox="1"/>
              <p:nvPr/>
            </p:nvSpPr>
            <p:spPr>
              <a:xfrm>
                <a:off x="5368101" y="1024663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A43349A-336E-473C-2536-477263CA2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101" y="1024663"/>
                <a:ext cx="466531" cy="461665"/>
              </a:xfrm>
              <a:prstGeom prst="rect">
                <a:avLst/>
              </a:prstGeom>
              <a:blipFill>
                <a:blip r:embed="rId1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41A63E83-CC8A-BA4A-953C-0B1EBF03FF45}"/>
                  </a:ext>
                </a:extLst>
              </p:cNvPr>
              <p:cNvSpPr txBox="1"/>
              <p:nvPr/>
            </p:nvSpPr>
            <p:spPr>
              <a:xfrm>
                <a:off x="9105504" y="246352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41A63E83-CC8A-BA4A-953C-0B1EBF03FF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504" y="2463527"/>
                <a:ext cx="466531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470B18A-F80D-851A-64F1-2B8FD61F3E25}"/>
              </a:ext>
            </a:extLst>
          </p:cNvPr>
          <p:cNvCxnSpPr/>
          <p:nvPr/>
        </p:nvCxnSpPr>
        <p:spPr>
          <a:xfrm>
            <a:off x="3900397" y="2726693"/>
            <a:ext cx="0" cy="39027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A0EFE90-FF2F-D206-0FAD-E13285DBE985}"/>
              </a:ext>
            </a:extLst>
          </p:cNvPr>
          <p:cNvCxnSpPr/>
          <p:nvPr/>
        </p:nvCxnSpPr>
        <p:spPr>
          <a:xfrm>
            <a:off x="7300822" y="2649984"/>
            <a:ext cx="0" cy="39027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804A935-D760-8D5E-B218-EC6876EE61B0}"/>
                  </a:ext>
                </a:extLst>
              </p:cNvPr>
              <p:cNvSpPr txBox="1"/>
              <p:nvPr/>
            </p:nvSpPr>
            <p:spPr>
              <a:xfrm>
                <a:off x="5048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804A935-D760-8D5E-B218-EC6876EE6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6" y="3143250"/>
                <a:ext cx="552444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5F76EE73-1A1F-2AD6-7660-E4831FC4C13A}"/>
                  </a:ext>
                </a:extLst>
              </p:cNvPr>
              <p:cNvSpPr txBox="1"/>
              <p:nvPr/>
            </p:nvSpPr>
            <p:spPr>
              <a:xfrm>
                <a:off x="8477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5F76EE73-1A1F-2AD6-7660-E4831FC4C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6" y="3143250"/>
                <a:ext cx="55244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AAC01C50-CBFA-716A-B1BC-4DE166D0A431}"/>
                  </a:ext>
                </a:extLst>
              </p:cNvPr>
              <p:cNvSpPr txBox="1"/>
              <p:nvPr/>
            </p:nvSpPr>
            <p:spPr>
              <a:xfrm>
                <a:off x="11906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AAC01C50-CBFA-716A-B1BC-4DE166D0A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26" y="3143250"/>
                <a:ext cx="552444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E129E1B-7D30-96C5-510A-076907499D40}"/>
                  </a:ext>
                </a:extLst>
              </p:cNvPr>
              <p:cNvSpPr txBox="1"/>
              <p:nvPr/>
            </p:nvSpPr>
            <p:spPr>
              <a:xfrm>
                <a:off x="1543051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E129E1B-7D30-96C5-510A-076907499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051" y="3143250"/>
                <a:ext cx="552444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396E4E3B-3BE4-7641-1018-8E6045E77656}"/>
                  </a:ext>
                </a:extLst>
              </p:cNvPr>
              <p:cNvSpPr txBox="1"/>
              <p:nvPr/>
            </p:nvSpPr>
            <p:spPr>
              <a:xfrm>
                <a:off x="1876426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396E4E3B-3BE4-7641-1018-8E6045E77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6" y="3143250"/>
                <a:ext cx="552444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BBC7F40E-8B0D-F9F1-4A6F-3196A22C7B7C}"/>
                  </a:ext>
                </a:extLst>
              </p:cNvPr>
              <p:cNvSpPr txBox="1"/>
              <p:nvPr/>
            </p:nvSpPr>
            <p:spPr>
              <a:xfrm>
                <a:off x="5143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BBC7F40E-8B0D-F9F1-4A6F-3196A22C7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1" y="3590925"/>
                <a:ext cx="552444" cy="461665"/>
              </a:xfrm>
              <a:prstGeom prst="rect">
                <a:avLst/>
              </a:prstGeom>
              <a:blipFill>
                <a:blip r:embed="rId19"/>
                <a:stretch>
                  <a:fillRect r="-21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93DE0C5-7698-A316-2AAC-41785CA26C30}"/>
                  </a:ext>
                </a:extLst>
              </p:cNvPr>
              <p:cNvSpPr txBox="1"/>
              <p:nvPr/>
            </p:nvSpPr>
            <p:spPr>
              <a:xfrm>
                <a:off x="8572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93DE0C5-7698-A316-2AAC-41785CA26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1" y="3590925"/>
                <a:ext cx="552444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4F6C4A91-A4EA-1561-C27A-C93F5762932F}"/>
                  </a:ext>
                </a:extLst>
              </p:cNvPr>
              <p:cNvSpPr txBox="1"/>
              <p:nvPr/>
            </p:nvSpPr>
            <p:spPr>
              <a:xfrm>
                <a:off x="12001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4F6C4A91-A4EA-1561-C27A-C93F57629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51" y="3590925"/>
                <a:ext cx="552444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63B3CDF1-0DED-ACBB-BDB0-C8BEC61A3805}"/>
                  </a:ext>
                </a:extLst>
              </p:cNvPr>
              <p:cNvSpPr txBox="1"/>
              <p:nvPr/>
            </p:nvSpPr>
            <p:spPr>
              <a:xfrm>
                <a:off x="1552576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63B3CDF1-0DED-ACBB-BDB0-C8BEC61A3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576" y="3590925"/>
                <a:ext cx="552444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FA8BEF4-E8F2-FDCA-EE6C-54BBFF81D7AC}"/>
                  </a:ext>
                </a:extLst>
              </p:cNvPr>
              <p:cNvSpPr txBox="1"/>
              <p:nvPr/>
            </p:nvSpPr>
            <p:spPr>
              <a:xfrm>
                <a:off x="1885951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FA8BEF4-E8F2-FDCA-EE6C-54BBFF81D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51" y="3590925"/>
                <a:ext cx="552444" cy="461665"/>
              </a:xfrm>
              <a:prstGeom prst="rect">
                <a:avLst/>
              </a:prstGeom>
              <a:blipFill>
                <a:blip r:embed="rId23"/>
                <a:stretch>
                  <a:fillRect r="-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C41A62D6-492A-2DBA-6E1F-0F4774DFC15F}"/>
                  </a:ext>
                </a:extLst>
              </p:cNvPr>
              <p:cNvSpPr txBox="1"/>
              <p:nvPr/>
            </p:nvSpPr>
            <p:spPr>
              <a:xfrm>
                <a:off x="1812087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C41A62D6-492A-2DBA-6E1F-0F4774DFC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087" y="4114795"/>
                <a:ext cx="552444" cy="461665"/>
              </a:xfrm>
              <a:prstGeom prst="rect">
                <a:avLst/>
              </a:prstGeom>
              <a:blipFill>
                <a:blip r:embed="rId24"/>
                <a:stretch>
                  <a:fillRect r="-21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5F58458-1AD5-5842-72E9-F7C3B8E59B31}"/>
                  </a:ext>
                </a:extLst>
              </p:cNvPr>
              <p:cNvSpPr txBox="1"/>
              <p:nvPr/>
            </p:nvSpPr>
            <p:spPr>
              <a:xfrm>
                <a:off x="831012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5F58458-1AD5-5842-72E9-F7C3B8E59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12" y="4114795"/>
                <a:ext cx="552444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FF20E464-242D-B464-721C-32727009FE1E}"/>
                  </a:ext>
                </a:extLst>
              </p:cNvPr>
              <p:cNvSpPr txBox="1"/>
              <p:nvPr/>
            </p:nvSpPr>
            <p:spPr>
              <a:xfrm>
                <a:off x="372170" y="410468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FF20E464-242D-B464-721C-32727009F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70" y="4104680"/>
                <a:ext cx="552444" cy="461665"/>
              </a:xfrm>
              <a:prstGeom prst="rect">
                <a:avLst/>
              </a:prstGeom>
              <a:blipFill>
                <a:blip r:embed="rId26"/>
                <a:stretch>
                  <a:fillRect r="-263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AC69D447-6D9E-2EBD-9503-4883851D289E}"/>
                  </a:ext>
                </a:extLst>
              </p:cNvPr>
              <p:cNvSpPr txBox="1"/>
              <p:nvPr/>
            </p:nvSpPr>
            <p:spPr>
              <a:xfrm>
                <a:off x="1526337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AC69D447-6D9E-2EBD-9503-4883851D2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37" y="4114795"/>
                <a:ext cx="552444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F60DF69-58B1-23B5-1602-BE3EB9D813FB}"/>
                  </a:ext>
                </a:extLst>
              </p:cNvPr>
              <p:cNvSpPr txBox="1"/>
              <p:nvPr/>
            </p:nvSpPr>
            <p:spPr>
              <a:xfrm>
                <a:off x="1202487" y="411479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F60DF69-58B1-23B5-1602-BE3EB9D81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487" y="4114795"/>
                <a:ext cx="552444" cy="461665"/>
              </a:xfrm>
              <a:prstGeom prst="rect">
                <a:avLst/>
              </a:prstGeom>
              <a:blipFill>
                <a:blip r:embed="rId28"/>
                <a:stretch>
                  <a:fillRect r="-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0350A6D5-743D-71F4-BE18-D1F08E736248}"/>
                  </a:ext>
                </a:extLst>
              </p:cNvPr>
              <p:cNvSpPr txBox="1"/>
              <p:nvPr/>
            </p:nvSpPr>
            <p:spPr>
              <a:xfrm>
                <a:off x="1364412" y="456247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0350A6D5-743D-71F4-BE18-D1F08E736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412" y="4562470"/>
                <a:ext cx="552444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87465C9-8C21-64AC-D1E2-72766065948C}"/>
                  </a:ext>
                </a:extLst>
              </p:cNvPr>
              <p:cNvSpPr txBox="1"/>
              <p:nvPr/>
            </p:nvSpPr>
            <p:spPr>
              <a:xfrm>
                <a:off x="821487" y="456247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87465C9-8C21-64AC-D1E2-727660659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87" y="4562470"/>
                <a:ext cx="552444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D119472-2BB1-8373-4A12-2DD3277A3437}"/>
                  </a:ext>
                </a:extLst>
              </p:cNvPr>
              <p:cNvSpPr txBox="1"/>
              <p:nvPr/>
            </p:nvSpPr>
            <p:spPr>
              <a:xfrm>
                <a:off x="362645" y="455235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D119472-2BB1-8373-4A12-2DD3277A3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45" y="4552355"/>
                <a:ext cx="552444" cy="461665"/>
              </a:xfrm>
              <a:prstGeom prst="rect">
                <a:avLst/>
              </a:prstGeom>
              <a:blipFill>
                <a:blip r:embed="rId31"/>
                <a:stretch>
                  <a:fillRect r="-263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64929185-1021-A88D-5D12-4E897087D2E9}"/>
                  </a:ext>
                </a:extLst>
              </p:cNvPr>
              <p:cNvSpPr txBox="1"/>
              <p:nvPr/>
            </p:nvSpPr>
            <p:spPr>
              <a:xfrm>
                <a:off x="1123948" y="455235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64929185-1021-A88D-5D12-4E897087D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48" y="4552354"/>
                <a:ext cx="552444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8A1E458-AA94-BE71-6825-B213D5D9A168}"/>
                  </a:ext>
                </a:extLst>
              </p:cNvPr>
              <p:cNvSpPr txBox="1"/>
              <p:nvPr/>
            </p:nvSpPr>
            <p:spPr>
              <a:xfrm>
                <a:off x="1045409" y="4994092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8A1E458-AA94-BE71-6825-B213D5D9A1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09" y="4994092"/>
                <a:ext cx="552444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680B0C5-FEE6-B8DC-111B-882F3392400D}"/>
                  </a:ext>
                </a:extLst>
              </p:cNvPr>
              <p:cNvSpPr txBox="1"/>
              <p:nvPr/>
            </p:nvSpPr>
            <p:spPr>
              <a:xfrm>
                <a:off x="790582" y="498428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8680B0C5-FEE6-B8DC-111B-882F33924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82" y="4984280"/>
                <a:ext cx="552444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03BD5D35-1947-9D4C-0ED8-DCA24A9DFC1F}"/>
                  </a:ext>
                </a:extLst>
              </p:cNvPr>
              <p:cNvSpPr txBox="1"/>
              <p:nvPr/>
            </p:nvSpPr>
            <p:spPr>
              <a:xfrm>
                <a:off x="484140" y="497416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03BD5D35-1947-9D4C-0ED8-DCA24A9DF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40" y="4974165"/>
                <a:ext cx="552444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5B5120D8-4B11-E15F-00F0-32996193BC2F}"/>
                  </a:ext>
                </a:extLst>
              </p:cNvPr>
              <p:cNvSpPr txBox="1"/>
              <p:nvPr/>
            </p:nvSpPr>
            <p:spPr>
              <a:xfrm>
                <a:off x="1083510" y="5488091"/>
                <a:ext cx="552444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5B5120D8-4B11-E15F-00F0-32996193B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10" y="5488091"/>
                <a:ext cx="552444" cy="505203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FB9E0B9E-D288-967D-5C05-C333833C0E69}"/>
                  </a:ext>
                </a:extLst>
              </p:cNvPr>
              <p:cNvSpPr txBox="1"/>
              <p:nvPr/>
            </p:nvSpPr>
            <p:spPr>
              <a:xfrm>
                <a:off x="790582" y="5478279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FB9E0B9E-D288-967D-5C05-C333833C0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82" y="5478279"/>
                <a:ext cx="552444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80FB6C40-A597-305F-C598-527C1E0C0877}"/>
                  </a:ext>
                </a:extLst>
              </p:cNvPr>
              <p:cNvSpPr txBox="1"/>
              <p:nvPr/>
            </p:nvSpPr>
            <p:spPr>
              <a:xfrm>
                <a:off x="484140" y="546816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80FB6C40-A597-305F-C598-527C1E0C0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40" y="5468164"/>
                <a:ext cx="552444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CB13CB1C-950E-C98A-3DBF-8661DC2E2F82}"/>
                  </a:ext>
                </a:extLst>
              </p:cNvPr>
              <p:cNvSpPr txBox="1"/>
              <p:nvPr/>
            </p:nvSpPr>
            <p:spPr>
              <a:xfrm>
                <a:off x="1083510" y="5897666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CB13CB1C-950E-C98A-3DBF-8661DC2E2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10" y="5897666"/>
                <a:ext cx="552444" cy="46166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FEA302FA-36CD-A406-7AB8-DBBA393499CE}"/>
                  </a:ext>
                </a:extLst>
              </p:cNvPr>
              <p:cNvSpPr txBox="1"/>
              <p:nvPr/>
            </p:nvSpPr>
            <p:spPr>
              <a:xfrm>
                <a:off x="790582" y="588785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FEA302FA-36CD-A406-7AB8-DBBA39349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82" y="5887854"/>
                <a:ext cx="552444" cy="461665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999A567B-83E4-ECE2-A280-E7CD93326A90}"/>
                  </a:ext>
                </a:extLst>
              </p:cNvPr>
              <p:cNvSpPr txBox="1"/>
              <p:nvPr/>
            </p:nvSpPr>
            <p:spPr>
              <a:xfrm>
                <a:off x="484140" y="5877739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999A567B-83E4-ECE2-A280-E7CD93326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40" y="5877739"/>
                <a:ext cx="552444" cy="461665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FA5B6A8-41E3-90A2-4F65-6F0040169E44}"/>
                  </a:ext>
                </a:extLst>
              </p:cNvPr>
              <p:cNvSpPr txBox="1"/>
              <p:nvPr/>
            </p:nvSpPr>
            <p:spPr>
              <a:xfrm>
                <a:off x="4639345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FA5B6A8-41E3-90A2-4F65-6F0040169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345" y="3143250"/>
                <a:ext cx="552444" cy="461665"/>
              </a:xfrm>
              <a:prstGeom prst="rect">
                <a:avLst/>
              </a:prstGeom>
              <a:blipFill>
                <a:blip r:embed="rId41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5298DAE7-B4D7-2C7A-F232-92CE70963E68}"/>
                  </a:ext>
                </a:extLst>
              </p:cNvPr>
              <p:cNvSpPr txBox="1"/>
              <p:nvPr/>
            </p:nvSpPr>
            <p:spPr>
              <a:xfrm>
                <a:off x="4982245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5298DAE7-B4D7-2C7A-F232-92CE70963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245" y="3143250"/>
                <a:ext cx="552444" cy="461665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BF11C270-35EA-9115-CFB6-E600B6E1617B}"/>
                  </a:ext>
                </a:extLst>
              </p:cNvPr>
              <p:cNvSpPr txBox="1"/>
              <p:nvPr/>
            </p:nvSpPr>
            <p:spPr>
              <a:xfrm>
                <a:off x="5325145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BF11C270-35EA-9115-CFB6-E600B6E16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145" y="3143250"/>
                <a:ext cx="552444" cy="461665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690C4BF8-61C0-0BA9-B4E5-44DAB221DC38}"/>
                  </a:ext>
                </a:extLst>
              </p:cNvPr>
              <p:cNvSpPr txBox="1"/>
              <p:nvPr/>
            </p:nvSpPr>
            <p:spPr>
              <a:xfrm>
                <a:off x="5677570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690C4BF8-61C0-0BA9-B4E5-44DAB221D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570" y="3143250"/>
                <a:ext cx="552444" cy="461665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1B78BF7C-E331-9345-3CBB-27DF8B5D869D}"/>
                  </a:ext>
                </a:extLst>
              </p:cNvPr>
              <p:cNvSpPr txBox="1"/>
              <p:nvPr/>
            </p:nvSpPr>
            <p:spPr>
              <a:xfrm>
                <a:off x="6010945" y="3143250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1B78BF7C-E331-9345-3CBB-27DF8B5D8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945" y="3143250"/>
                <a:ext cx="552444" cy="461665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203FF9F8-3356-9322-2902-A6EA39AB96D2}"/>
                  </a:ext>
                </a:extLst>
              </p:cNvPr>
              <p:cNvSpPr txBox="1"/>
              <p:nvPr/>
            </p:nvSpPr>
            <p:spPr>
              <a:xfrm>
                <a:off x="4648870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203FF9F8-3356-9322-2902-A6EA39AB96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870" y="3590925"/>
                <a:ext cx="552444" cy="461665"/>
              </a:xfrm>
              <a:prstGeom prst="rect">
                <a:avLst/>
              </a:prstGeom>
              <a:blipFill>
                <a:blip r:embed="rId4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E64489B1-FFF3-3C03-1D52-7B735F02C6D1}"/>
                  </a:ext>
                </a:extLst>
              </p:cNvPr>
              <p:cNvSpPr txBox="1"/>
              <p:nvPr/>
            </p:nvSpPr>
            <p:spPr>
              <a:xfrm>
                <a:off x="4991770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E64489B1-FFF3-3C03-1D52-7B735F02C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770" y="3590925"/>
                <a:ext cx="552444" cy="461665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A6688B1F-00AB-30E7-5BED-CA90282C17D1}"/>
                  </a:ext>
                </a:extLst>
              </p:cNvPr>
              <p:cNvSpPr txBox="1"/>
              <p:nvPr/>
            </p:nvSpPr>
            <p:spPr>
              <a:xfrm>
                <a:off x="5334670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A6688B1F-00AB-30E7-5BED-CA90282C1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670" y="3590925"/>
                <a:ext cx="552444" cy="461665"/>
              </a:xfrm>
              <a:prstGeom prst="rect">
                <a:avLst/>
              </a:prstGeom>
              <a:blipFill>
                <a:blip r:embed="rId48"/>
                <a:stretch>
                  <a:fillRect r="-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46E9376E-FCC5-F09A-3638-8DE5B4A06BE7}"/>
                  </a:ext>
                </a:extLst>
              </p:cNvPr>
              <p:cNvSpPr txBox="1"/>
              <p:nvPr/>
            </p:nvSpPr>
            <p:spPr>
              <a:xfrm>
                <a:off x="5687095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46E9376E-FCC5-F09A-3638-8DE5B4A06B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095" y="3590925"/>
                <a:ext cx="552444" cy="461665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DFC51A66-77D8-8251-DD6B-41AD75A4456E}"/>
                  </a:ext>
                </a:extLst>
              </p:cNvPr>
              <p:cNvSpPr txBox="1"/>
              <p:nvPr/>
            </p:nvSpPr>
            <p:spPr>
              <a:xfrm>
                <a:off x="6020470" y="3590925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DFC51A66-77D8-8251-DD6B-41AD75A44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470" y="3590925"/>
                <a:ext cx="552444" cy="461665"/>
              </a:xfrm>
              <a:prstGeom prst="rect">
                <a:avLst/>
              </a:prstGeom>
              <a:blipFill>
                <a:blip r:embed="rId50"/>
                <a:stretch>
                  <a:fillRect r="-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6FC5C087-ACC9-21C5-5A96-0C7843819F55}"/>
                  </a:ext>
                </a:extLst>
              </p:cNvPr>
              <p:cNvSpPr txBox="1"/>
              <p:nvPr/>
            </p:nvSpPr>
            <p:spPr>
              <a:xfrm>
                <a:off x="5217145" y="4051814"/>
                <a:ext cx="9160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6FC5C087-ACC9-21C5-5A96-0C7843819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145" y="4051814"/>
                <a:ext cx="916071" cy="461665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0B4F037B-05C8-81FF-CC3A-A7071577E889}"/>
                  </a:ext>
                </a:extLst>
              </p:cNvPr>
              <p:cNvSpPr txBox="1"/>
              <p:nvPr/>
            </p:nvSpPr>
            <p:spPr>
              <a:xfrm>
                <a:off x="4962319" y="4042002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0B4F037B-05C8-81FF-CC3A-A7071577E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319" y="4042002"/>
                <a:ext cx="552444" cy="461665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F4BB2E98-5482-7273-91D7-31DD1B1C1B2E}"/>
                  </a:ext>
                </a:extLst>
              </p:cNvPr>
              <p:cNvSpPr txBox="1"/>
              <p:nvPr/>
            </p:nvSpPr>
            <p:spPr>
              <a:xfrm>
                <a:off x="4655877" y="4031887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F4BB2E98-5482-7273-91D7-31DD1B1C1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77" y="4031887"/>
                <a:ext cx="552444" cy="461665"/>
              </a:xfrm>
              <a:prstGeom prst="rect">
                <a:avLst/>
              </a:prstGeom>
              <a:blipFill>
                <a:blip r:embed="rId5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C1E6AAD7-86CD-F614-F541-45DCCA28DB9F}"/>
                  </a:ext>
                </a:extLst>
              </p:cNvPr>
              <p:cNvSpPr txBox="1"/>
              <p:nvPr/>
            </p:nvSpPr>
            <p:spPr>
              <a:xfrm>
                <a:off x="5255246" y="4545813"/>
                <a:ext cx="916069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C1E6AAD7-86CD-F614-F541-45DCCA28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246" y="4545813"/>
                <a:ext cx="916069" cy="505203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1695E455-3456-A1F2-BD0A-0AA8674DACE7}"/>
                  </a:ext>
                </a:extLst>
              </p:cNvPr>
              <p:cNvSpPr txBox="1"/>
              <p:nvPr/>
            </p:nvSpPr>
            <p:spPr>
              <a:xfrm>
                <a:off x="4962319" y="4536001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1695E455-3456-A1F2-BD0A-0AA8674DA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319" y="4536001"/>
                <a:ext cx="552444" cy="461665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67793C88-DC5F-8DED-7C96-2D800B6BE813}"/>
                  </a:ext>
                </a:extLst>
              </p:cNvPr>
              <p:cNvSpPr txBox="1"/>
              <p:nvPr/>
            </p:nvSpPr>
            <p:spPr>
              <a:xfrm>
                <a:off x="4655877" y="4525886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67793C88-DC5F-8DED-7C96-2D800B6BE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77" y="4525886"/>
                <a:ext cx="552444" cy="461665"/>
              </a:xfrm>
              <a:prstGeom prst="rect">
                <a:avLst/>
              </a:prstGeom>
              <a:blipFill>
                <a:blip r:embed="rId56"/>
                <a:stretch>
                  <a:fillRect r="-3333"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E351BCE-89AC-D3B9-9DC3-76E3E2D3CD5B}"/>
                  </a:ext>
                </a:extLst>
              </p:cNvPr>
              <p:cNvSpPr txBox="1"/>
              <p:nvPr/>
            </p:nvSpPr>
            <p:spPr>
              <a:xfrm>
                <a:off x="5255246" y="4955388"/>
                <a:ext cx="877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E351BCE-89AC-D3B9-9DC3-76E3E2D3CD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246" y="4955388"/>
                <a:ext cx="877967" cy="461665"/>
              </a:xfrm>
              <a:prstGeom prst="rect">
                <a:avLst/>
              </a:prstGeom>
              <a:blipFill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78CFA8B5-20C0-DF6A-61B9-97A05AFFCC0A}"/>
                  </a:ext>
                </a:extLst>
              </p:cNvPr>
              <p:cNvSpPr txBox="1"/>
              <p:nvPr/>
            </p:nvSpPr>
            <p:spPr>
              <a:xfrm>
                <a:off x="4962319" y="4945576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78CFA8B5-20C0-DF6A-61B9-97A05AFFC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319" y="4945576"/>
                <a:ext cx="552444" cy="461665"/>
              </a:xfrm>
              <a:prstGeom prst="rect">
                <a:avLst/>
              </a:prstGeom>
              <a:blipFill>
                <a:blip r:embed="rId5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8D3396B2-7BDD-3360-AAD3-17D65FF912BE}"/>
                  </a:ext>
                </a:extLst>
              </p:cNvPr>
              <p:cNvSpPr txBox="1"/>
              <p:nvPr/>
            </p:nvSpPr>
            <p:spPr>
              <a:xfrm>
                <a:off x="4655877" y="4935461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8D3396B2-7BDD-3360-AAD3-17D65FF91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77" y="4935461"/>
                <a:ext cx="552444" cy="461665"/>
              </a:xfrm>
              <a:prstGeom prst="rect">
                <a:avLst/>
              </a:prstGeom>
              <a:blipFill>
                <a:blip r:embed="rId59"/>
                <a:stretch>
                  <a:fillRect r="-3333" b="-1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B7127CD3-EF90-5137-95A3-EC4F80F14916}"/>
                  </a:ext>
                </a:extLst>
              </p:cNvPr>
              <p:cNvSpPr txBox="1"/>
              <p:nvPr/>
            </p:nvSpPr>
            <p:spPr>
              <a:xfrm>
                <a:off x="8335345" y="3075698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B7127CD3-EF90-5137-95A3-EC4F80F14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345" y="3075698"/>
                <a:ext cx="552444" cy="461665"/>
              </a:xfrm>
              <a:prstGeom prst="rect">
                <a:avLst/>
              </a:prstGeom>
              <a:blipFill>
                <a:blip r:embed="rId60"/>
                <a:stretch>
                  <a:fillRect l="-2198" r="-1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C2E25E66-876B-1A08-EE1E-155A7CA308A2}"/>
                  </a:ext>
                </a:extLst>
              </p:cNvPr>
              <p:cNvSpPr txBox="1"/>
              <p:nvPr/>
            </p:nvSpPr>
            <p:spPr>
              <a:xfrm>
                <a:off x="8724900" y="3075698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C2E25E66-876B-1A08-EE1E-155A7CA30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900" y="3075698"/>
                <a:ext cx="552444" cy="461665"/>
              </a:xfrm>
              <a:prstGeom prst="rect">
                <a:avLst/>
              </a:prstGeom>
              <a:blipFill>
                <a:blip r:embed="rId6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A3200D72-0DD7-6229-27B4-44C5A9BBE63F}"/>
                  </a:ext>
                </a:extLst>
              </p:cNvPr>
              <p:cNvSpPr txBox="1"/>
              <p:nvPr/>
            </p:nvSpPr>
            <p:spPr>
              <a:xfrm>
                <a:off x="9067800" y="3075698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A3200D72-0DD7-6229-27B4-44C5A9BBE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800" y="3075698"/>
                <a:ext cx="552444" cy="461665"/>
              </a:xfrm>
              <a:prstGeom prst="rect">
                <a:avLst/>
              </a:prstGeom>
              <a:blipFill>
                <a:blip r:embed="rId6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499791D2-D246-D9CD-8CBC-243986B42DD9}"/>
                  </a:ext>
                </a:extLst>
              </p:cNvPr>
              <p:cNvSpPr txBox="1"/>
              <p:nvPr/>
            </p:nvSpPr>
            <p:spPr>
              <a:xfrm>
                <a:off x="9420225" y="3075698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499791D2-D246-D9CD-8CBC-243986B42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0225" y="3075698"/>
                <a:ext cx="552444" cy="461665"/>
              </a:xfrm>
              <a:prstGeom prst="rect">
                <a:avLst/>
              </a:prstGeom>
              <a:blipFill>
                <a:blip r:embed="rId6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984FD0D0-4A56-FB3D-68CA-2DA77AFD056A}"/>
                  </a:ext>
                </a:extLst>
              </p:cNvPr>
              <p:cNvSpPr txBox="1"/>
              <p:nvPr/>
            </p:nvSpPr>
            <p:spPr>
              <a:xfrm>
                <a:off x="9818917" y="3075698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984FD0D0-4A56-FB3D-68CA-2DA77AFD0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917" y="3075698"/>
                <a:ext cx="552444" cy="461665"/>
              </a:xfrm>
              <a:prstGeom prst="rect">
                <a:avLst/>
              </a:prstGeom>
              <a:blipFill>
                <a:blip r:embed="rId64"/>
                <a:stretch>
                  <a:fillRect l="-3333" r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6D32A8A4-31B4-EFBB-B37B-CFEE2DFAAA67}"/>
                  </a:ext>
                </a:extLst>
              </p:cNvPr>
              <p:cNvSpPr txBox="1"/>
              <p:nvPr/>
            </p:nvSpPr>
            <p:spPr>
              <a:xfrm>
                <a:off x="8210155" y="3523373"/>
                <a:ext cx="7338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400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6D32A8A4-31B4-EFBB-B37B-CFEE2DFAA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0155" y="3523373"/>
                <a:ext cx="733814" cy="461665"/>
              </a:xfrm>
              <a:prstGeom prst="rect">
                <a:avLst/>
              </a:prstGeom>
              <a:blipFill>
                <a:blip r:embed="rId6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83FC9D7D-5040-CB40-A392-034CD56DE7B5}"/>
                  </a:ext>
                </a:extLst>
              </p:cNvPr>
              <p:cNvSpPr txBox="1"/>
              <p:nvPr/>
            </p:nvSpPr>
            <p:spPr>
              <a:xfrm>
                <a:off x="8734425" y="3523373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83FC9D7D-5040-CB40-A392-034CD56DE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4425" y="3523373"/>
                <a:ext cx="552444" cy="461665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D9BB5A09-3D73-6333-B886-FCF125EFC77D}"/>
                  </a:ext>
                </a:extLst>
              </p:cNvPr>
              <p:cNvSpPr txBox="1"/>
              <p:nvPr/>
            </p:nvSpPr>
            <p:spPr>
              <a:xfrm>
                <a:off x="9077325" y="3523373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D9BB5A09-3D73-6333-B886-FCF125EFC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325" y="3523373"/>
                <a:ext cx="552444" cy="461665"/>
              </a:xfrm>
              <a:prstGeom prst="rect">
                <a:avLst/>
              </a:prstGeom>
              <a:blipFill>
                <a:blip r:embed="rId6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id="{51485DAD-25C3-EE12-858E-E4E92C2D5995}"/>
                  </a:ext>
                </a:extLst>
              </p:cNvPr>
              <p:cNvSpPr txBox="1"/>
              <p:nvPr/>
            </p:nvSpPr>
            <p:spPr>
              <a:xfrm>
                <a:off x="9429750" y="3523373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id="{51485DAD-25C3-EE12-858E-E4E92C2D5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750" y="3523373"/>
                <a:ext cx="552444" cy="461665"/>
              </a:xfrm>
              <a:prstGeom prst="rect">
                <a:avLst/>
              </a:prstGeom>
              <a:blipFill>
                <a:blip r:embed="rId6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CC9D38B1-B176-EB6F-BAC1-32733F382028}"/>
                  </a:ext>
                </a:extLst>
              </p:cNvPr>
              <p:cNvSpPr txBox="1"/>
              <p:nvPr/>
            </p:nvSpPr>
            <p:spPr>
              <a:xfrm>
                <a:off x="9763125" y="3523373"/>
                <a:ext cx="7338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144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CC9D38B1-B176-EB6F-BAC1-32733F3820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3125" y="3523373"/>
                <a:ext cx="733814" cy="461665"/>
              </a:xfrm>
              <a:prstGeom prst="rect">
                <a:avLst/>
              </a:prstGeom>
              <a:blipFill>
                <a:blip r:embed="rId6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CaixaDeTexto 71">
                <a:extLst>
                  <a:ext uri="{FF2B5EF4-FFF2-40B4-BE49-F238E27FC236}">
                    <a16:creationId xmlns:a16="http://schemas.microsoft.com/office/drawing/2014/main" id="{A19797AA-41EC-AA23-4BCB-230E03FE7879}"/>
                  </a:ext>
                </a:extLst>
              </p:cNvPr>
              <p:cNvSpPr txBox="1"/>
              <p:nvPr/>
            </p:nvSpPr>
            <p:spPr>
              <a:xfrm>
                <a:off x="9689261" y="4047243"/>
                <a:ext cx="1011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400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2" name="CaixaDeTexto 71">
                <a:extLst>
                  <a:ext uri="{FF2B5EF4-FFF2-40B4-BE49-F238E27FC236}">
                    <a16:creationId xmlns:a16="http://schemas.microsoft.com/office/drawing/2014/main" id="{A19797AA-41EC-AA23-4BCB-230E03FE7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261" y="4047243"/>
                <a:ext cx="1011986" cy="461665"/>
              </a:xfrm>
              <a:prstGeom prst="rect">
                <a:avLst/>
              </a:prstGeom>
              <a:blipFill>
                <a:blip r:embed="rId6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CaixaDeTexto 72">
                <a:extLst>
                  <a:ext uri="{FF2B5EF4-FFF2-40B4-BE49-F238E27FC236}">
                    <a16:creationId xmlns:a16="http://schemas.microsoft.com/office/drawing/2014/main" id="{C843EA9C-89B6-932B-1248-9932ED6212B8}"/>
                  </a:ext>
                </a:extLst>
              </p:cNvPr>
              <p:cNvSpPr txBox="1"/>
              <p:nvPr/>
            </p:nvSpPr>
            <p:spPr>
              <a:xfrm>
                <a:off x="8708186" y="4047243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3" name="CaixaDeTexto 72">
                <a:extLst>
                  <a:ext uri="{FF2B5EF4-FFF2-40B4-BE49-F238E27FC236}">
                    <a16:creationId xmlns:a16="http://schemas.microsoft.com/office/drawing/2014/main" id="{C843EA9C-89B6-932B-1248-9932ED621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186" y="4047243"/>
                <a:ext cx="552444" cy="461665"/>
              </a:xfrm>
              <a:prstGeom prst="rect">
                <a:avLst/>
              </a:prstGeom>
              <a:blipFill>
                <a:blip r:embed="rId7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381FC17F-AF8D-0959-1DE9-F8398D64F4DE}"/>
                  </a:ext>
                </a:extLst>
              </p:cNvPr>
              <p:cNvSpPr txBox="1"/>
              <p:nvPr/>
            </p:nvSpPr>
            <p:spPr>
              <a:xfrm>
                <a:off x="8249344" y="4037128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381FC17F-AF8D-0959-1DE9-F8398D64F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9344" y="4037128"/>
                <a:ext cx="552444" cy="461665"/>
              </a:xfrm>
              <a:prstGeom prst="rect">
                <a:avLst/>
              </a:prstGeom>
              <a:blipFill>
                <a:blip r:embed="rId71"/>
                <a:stretch>
                  <a:fillRect r="-230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FA03732B-CA05-0A26-5419-A17AFE0B0C2A}"/>
                  </a:ext>
                </a:extLst>
              </p:cNvPr>
              <p:cNvSpPr txBox="1"/>
              <p:nvPr/>
            </p:nvSpPr>
            <p:spPr>
              <a:xfrm>
                <a:off x="9517808" y="4047243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FA03732B-CA05-0A26-5419-A17AFE0B0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7808" y="4047243"/>
                <a:ext cx="552444" cy="461665"/>
              </a:xfrm>
              <a:prstGeom prst="rect">
                <a:avLst/>
              </a:prstGeom>
              <a:blipFill>
                <a:blip r:embed="rId7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aixaDeTexto 76">
                <a:extLst>
                  <a:ext uri="{FF2B5EF4-FFF2-40B4-BE49-F238E27FC236}">
                    <a16:creationId xmlns:a16="http://schemas.microsoft.com/office/drawing/2014/main" id="{1B896D5C-FAAA-0453-0A9F-DC4F365B9C76}"/>
                  </a:ext>
                </a:extLst>
              </p:cNvPr>
              <p:cNvSpPr txBox="1"/>
              <p:nvPr/>
            </p:nvSpPr>
            <p:spPr>
              <a:xfrm>
                <a:off x="9079661" y="4047243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144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7" name="CaixaDeTexto 76">
                <a:extLst>
                  <a:ext uri="{FF2B5EF4-FFF2-40B4-BE49-F238E27FC236}">
                    <a16:creationId xmlns:a16="http://schemas.microsoft.com/office/drawing/2014/main" id="{1B896D5C-FAAA-0453-0A9F-DC4F365B9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661" y="4047243"/>
                <a:ext cx="552444" cy="461665"/>
              </a:xfrm>
              <a:prstGeom prst="rect">
                <a:avLst/>
              </a:prstGeom>
              <a:blipFill>
                <a:blip r:embed="rId73"/>
                <a:stretch>
                  <a:fillRect l="-2198" r="-2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7A48939E-0D6B-0B1F-7A8C-D9BA1ADACE59}"/>
                  </a:ext>
                </a:extLst>
              </p:cNvPr>
              <p:cNvSpPr txBox="1"/>
              <p:nvPr/>
            </p:nvSpPr>
            <p:spPr>
              <a:xfrm>
                <a:off x="9241586" y="4494918"/>
                <a:ext cx="10119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256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7A48939E-0D6B-0B1F-7A8C-D9BA1ADAC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1586" y="4494918"/>
                <a:ext cx="1011986" cy="461665"/>
              </a:xfrm>
              <a:prstGeom prst="rect">
                <a:avLst/>
              </a:prstGeom>
              <a:blipFill>
                <a:blip r:embed="rId7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B4DADC67-99AF-8623-E5BA-9DED91902986}"/>
                  </a:ext>
                </a:extLst>
              </p:cNvPr>
              <p:cNvSpPr txBox="1"/>
              <p:nvPr/>
            </p:nvSpPr>
            <p:spPr>
              <a:xfrm>
                <a:off x="8698661" y="4494918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B4DADC67-99AF-8623-E5BA-9DED91902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661" y="4494918"/>
                <a:ext cx="552444" cy="461665"/>
              </a:xfrm>
              <a:prstGeom prst="rect">
                <a:avLst/>
              </a:prstGeom>
              <a:blipFill>
                <a:blip r:embed="rId7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200454FF-B417-AA99-96EE-9073AD098EB3}"/>
                  </a:ext>
                </a:extLst>
              </p:cNvPr>
              <p:cNvSpPr txBox="1"/>
              <p:nvPr/>
            </p:nvSpPr>
            <p:spPr>
              <a:xfrm>
                <a:off x="8239819" y="4484803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200454FF-B417-AA99-96EE-9073AD098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819" y="4484803"/>
                <a:ext cx="552444" cy="461665"/>
              </a:xfrm>
              <a:prstGeom prst="rect">
                <a:avLst/>
              </a:prstGeom>
              <a:blipFill>
                <a:blip r:embed="rId76"/>
                <a:stretch>
                  <a:fillRect r="-244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83C72B23-89A1-93B3-FDBF-EFEA888240A1}"/>
                  </a:ext>
                </a:extLst>
              </p:cNvPr>
              <p:cNvSpPr txBox="1"/>
              <p:nvPr/>
            </p:nvSpPr>
            <p:spPr>
              <a:xfrm>
                <a:off x="9001122" y="4484802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83C72B23-89A1-93B3-FDBF-EFEA88824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122" y="4484802"/>
                <a:ext cx="552444" cy="461665"/>
              </a:xfrm>
              <a:prstGeom prst="rect">
                <a:avLst/>
              </a:prstGeom>
              <a:blipFill>
                <a:blip r:embed="rId7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aixaDeTexto 87">
                <a:extLst>
                  <a:ext uri="{FF2B5EF4-FFF2-40B4-BE49-F238E27FC236}">
                    <a16:creationId xmlns:a16="http://schemas.microsoft.com/office/drawing/2014/main" id="{61341DC5-8727-D61B-094D-51277E31411F}"/>
                  </a:ext>
                </a:extLst>
              </p:cNvPr>
              <p:cNvSpPr txBox="1"/>
              <p:nvPr/>
            </p:nvSpPr>
            <p:spPr>
              <a:xfrm>
                <a:off x="8922582" y="4926540"/>
                <a:ext cx="930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256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8" name="CaixaDeTexto 87">
                <a:extLst>
                  <a:ext uri="{FF2B5EF4-FFF2-40B4-BE49-F238E27FC236}">
                    <a16:creationId xmlns:a16="http://schemas.microsoft.com/office/drawing/2014/main" id="{61341DC5-8727-D61B-094D-51277E314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582" y="4926540"/>
                <a:ext cx="930169" cy="461665"/>
              </a:xfrm>
              <a:prstGeom prst="rect">
                <a:avLst/>
              </a:prstGeom>
              <a:blipFill>
                <a:blip r:embed="rId7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CaixaDeTexto 88">
                <a:extLst>
                  <a:ext uri="{FF2B5EF4-FFF2-40B4-BE49-F238E27FC236}">
                    <a16:creationId xmlns:a16="http://schemas.microsoft.com/office/drawing/2014/main" id="{C3716D9B-2766-13C5-A724-EB52C608E041}"/>
                  </a:ext>
                </a:extLst>
              </p:cNvPr>
              <p:cNvSpPr txBox="1"/>
              <p:nvPr/>
            </p:nvSpPr>
            <p:spPr>
              <a:xfrm>
                <a:off x="8667756" y="4916728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9" name="CaixaDeTexto 88">
                <a:extLst>
                  <a:ext uri="{FF2B5EF4-FFF2-40B4-BE49-F238E27FC236}">
                    <a16:creationId xmlns:a16="http://schemas.microsoft.com/office/drawing/2014/main" id="{C3716D9B-2766-13C5-A724-EB52C608E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756" y="4916728"/>
                <a:ext cx="552444" cy="461665"/>
              </a:xfrm>
              <a:prstGeom prst="rect">
                <a:avLst/>
              </a:prstGeom>
              <a:blipFill>
                <a:blip r:embed="rId7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CaixaDeTexto 89">
                <a:extLst>
                  <a:ext uri="{FF2B5EF4-FFF2-40B4-BE49-F238E27FC236}">
                    <a16:creationId xmlns:a16="http://schemas.microsoft.com/office/drawing/2014/main" id="{60281F43-78D9-8689-7D22-CBBAA6B98D9A}"/>
                  </a:ext>
                </a:extLst>
              </p:cNvPr>
              <p:cNvSpPr txBox="1"/>
              <p:nvPr/>
            </p:nvSpPr>
            <p:spPr>
              <a:xfrm>
                <a:off x="8361314" y="4906613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0" name="CaixaDeTexto 89">
                <a:extLst>
                  <a:ext uri="{FF2B5EF4-FFF2-40B4-BE49-F238E27FC236}">
                    <a16:creationId xmlns:a16="http://schemas.microsoft.com/office/drawing/2014/main" id="{60281F43-78D9-8689-7D22-CBBAA6B98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314" y="4906613"/>
                <a:ext cx="552444" cy="461665"/>
              </a:xfrm>
              <a:prstGeom prst="rect">
                <a:avLst/>
              </a:prstGeom>
              <a:blipFill>
                <a:blip r:embed="rId8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78516F87-F061-AE42-F056-20180ABB02EF}"/>
                  </a:ext>
                </a:extLst>
              </p:cNvPr>
              <p:cNvSpPr txBox="1"/>
              <p:nvPr/>
            </p:nvSpPr>
            <p:spPr>
              <a:xfrm>
                <a:off x="8960684" y="5420539"/>
                <a:ext cx="1021510" cy="51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256</m:t>
                          </m:r>
                        </m:e>
                      </m:ra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78516F87-F061-AE42-F056-20180ABB0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684" y="5420539"/>
                <a:ext cx="1021510" cy="512704"/>
              </a:xfrm>
              <a:prstGeom prst="rect">
                <a:avLst/>
              </a:prstGeom>
              <a:blipFill>
                <a:blip r:embed="rId8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CaixaDeTexto 91">
                <a:extLst>
                  <a:ext uri="{FF2B5EF4-FFF2-40B4-BE49-F238E27FC236}">
                    <a16:creationId xmlns:a16="http://schemas.microsoft.com/office/drawing/2014/main" id="{4B702BAA-9DDD-8411-E03A-9D4F0BB899C2}"/>
                  </a:ext>
                </a:extLst>
              </p:cNvPr>
              <p:cNvSpPr txBox="1"/>
              <p:nvPr/>
            </p:nvSpPr>
            <p:spPr>
              <a:xfrm>
                <a:off x="8667756" y="5410727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2" name="CaixaDeTexto 91">
                <a:extLst>
                  <a:ext uri="{FF2B5EF4-FFF2-40B4-BE49-F238E27FC236}">
                    <a16:creationId xmlns:a16="http://schemas.microsoft.com/office/drawing/2014/main" id="{4B702BAA-9DDD-8411-E03A-9D4F0BB89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756" y="5410727"/>
                <a:ext cx="552444" cy="461665"/>
              </a:xfrm>
              <a:prstGeom prst="rect">
                <a:avLst/>
              </a:prstGeom>
              <a:blipFill>
                <a:blip r:embed="rId7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CaixaDeTexto 92">
                <a:extLst>
                  <a:ext uri="{FF2B5EF4-FFF2-40B4-BE49-F238E27FC236}">
                    <a16:creationId xmlns:a16="http://schemas.microsoft.com/office/drawing/2014/main" id="{E66FE7CE-2186-203A-74F7-2309091B2B39}"/>
                  </a:ext>
                </a:extLst>
              </p:cNvPr>
              <p:cNvSpPr txBox="1"/>
              <p:nvPr/>
            </p:nvSpPr>
            <p:spPr>
              <a:xfrm>
                <a:off x="8361314" y="5400612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3" name="CaixaDeTexto 92">
                <a:extLst>
                  <a:ext uri="{FF2B5EF4-FFF2-40B4-BE49-F238E27FC236}">
                    <a16:creationId xmlns:a16="http://schemas.microsoft.com/office/drawing/2014/main" id="{E66FE7CE-2186-203A-74F7-2309091B2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314" y="5400612"/>
                <a:ext cx="552444" cy="461665"/>
              </a:xfrm>
              <a:prstGeom prst="rect">
                <a:avLst/>
              </a:prstGeom>
              <a:blipFill>
                <a:blip r:embed="rId8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367291B3-D2AA-5CE5-B021-D5CB04F10CCC}"/>
                  </a:ext>
                </a:extLst>
              </p:cNvPr>
              <p:cNvSpPr txBox="1"/>
              <p:nvPr/>
            </p:nvSpPr>
            <p:spPr>
              <a:xfrm>
                <a:off x="8960684" y="5830114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367291B3-D2AA-5CE5-B021-D5CB04F10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684" y="5830114"/>
                <a:ext cx="552444" cy="461665"/>
              </a:xfrm>
              <a:prstGeom prst="rect">
                <a:avLst/>
              </a:prstGeom>
              <a:blipFill>
                <a:blip r:embed="rId8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CaixaDeTexto 94">
                <a:extLst>
                  <a:ext uri="{FF2B5EF4-FFF2-40B4-BE49-F238E27FC236}">
                    <a16:creationId xmlns:a16="http://schemas.microsoft.com/office/drawing/2014/main" id="{DB0AC113-DD89-384C-72CA-0614A4C9DB23}"/>
                  </a:ext>
                </a:extLst>
              </p:cNvPr>
              <p:cNvSpPr txBox="1"/>
              <p:nvPr/>
            </p:nvSpPr>
            <p:spPr>
              <a:xfrm>
                <a:off x="8667756" y="5820302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5" name="CaixaDeTexto 94">
                <a:extLst>
                  <a:ext uri="{FF2B5EF4-FFF2-40B4-BE49-F238E27FC236}">
                    <a16:creationId xmlns:a16="http://schemas.microsoft.com/office/drawing/2014/main" id="{DB0AC113-DD89-384C-72CA-0614A4C9D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756" y="5820302"/>
                <a:ext cx="552444" cy="461665"/>
              </a:xfrm>
              <a:prstGeom prst="rect">
                <a:avLst/>
              </a:prstGeom>
              <a:blipFill>
                <a:blip r:embed="rId8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CaixaDeTexto 95">
                <a:extLst>
                  <a:ext uri="{FF2B5EF4-FFF2-40B4-BE49-F238E27FC236}">
                    <a16:creationId xmlns:a16="http://schemas.microsoft.com/office/drawing/2014/main" id="{F3B3D200-2E3E-5F5E-5D8C-C8C960DEB354}"/>
                  </a:ext>
                </a:extLst>
              </p:cNvPr>
              <p:cNvSpPr txBox="1"/>
              <p:nvPr/>
            </p:nvSpPr>
            <p:spPr>
              <a:xfrm>
                <a:off x="8361314" y="5810187"/>
                <a:ext cx="552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6" name="CaixaDeTexto 95">
                <a:extLst>
                  <a:ext uri="{FF2B5EF4-FFF2-40B4-BE49-F238E27FC236}">
                    <a16:creationId xmlns:a16="http://schemas.microsoft.com/office/drawing/2014/main" id="{F3B3D200-2E3E-5F5E-5D8C-C8C960DEB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314" y="5810187"/>
                <a:ext cx="552444" cy="461665"/>
              </a:xfrm>
              <a:prstGeom prst="rect">
                <a:avLst/>
              </a:prstGeom>
              <a:blipFill>
                <a:blip r:embed="rId8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54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71" grpId="0"/>
      <p:bldP spid="72" grpId="0"/>
      <p:bldP spid="73" grpId="0"/>
      <p:bldP spid="74" grpId="0"/>
      <p:bldP spid="75" grpId="0"/>
      <p:bldP spid="77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D8CB5905-E07A-F7A1-1875-AF6C9193AE10}"/>
              </a:ext>
            </a:extLst>
          </p:cNvPr>
          <p:cNvSpPr/>
          <p:nvPr/>
        </p:nvSpPr>
        <p:spPr>
          <a:xfrm rot="16200000">
            <a:off x="1394927" y="29391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/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4D1B38F-3AA4-C124-E4F6-CDFEB6A67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552" y="1086469"/>
                <a:ext cx="466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/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9B52D1C-E2A6-E8CD-3D5C-51DB324E5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89" y="2472608"/>
                <a:ext cx="46653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riângulo Retângulo 28">
            <a:extLst>
              <a:ext uri="{FF2B5EF4-FFF2-40B4-BE49-F238E27FC236}">
                <a16:creationId xmlns:a16="http://schemas.microsoft.com/office/drawing/2014/main" id="{00D8EA84-062C-8FBB-E4BB-1F6350955F7D}"/>
              </a:ext>
            </a:extLst>
          </p:cNvPr>
          <p:cNvSpPr/>
          <p:nvPr/>
        </p:nvSpPr>
        <p:spPr>
          <a:xfrm rot="16200000">
            <a:off x="4635761" y="230932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F1E6826-76F2-21BF-F5F5-AAF79130716A}"/>
                  </a:ext>
                </a:extLst>
              </p:cNvPr>
              <p:cNvSpPr txBox="1"/>
              <p:nvPr/>
            </p:nvSpPr>
            <p:spPr>
              <a:xfrm>
                <a:off x="3673156" y="149484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EF1E6826-76F2-21BF-F5F5-AAF791307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156" y="1494848"/>
                <a:ext cx="46653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/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52CE950D-3F39-434E-314C-5AF8E1DEB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323" y="2409627"/>
                <a:ext cx="4665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/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F973DC4-79A8-9E8D-7085-2533AC8EA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058" y="1494849"/>
                <a:ext cx="4665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riângulo Retângulo 33">
            <a:extLst>
              <a:ext uri="{FF2B5EF4-FFF2-40B4-BE49-F238E27FC236}">
                <a16:creationId xmlns:a16="http://schemas.microsoft.com/office/drawing/2014/main" id="{8B5F405A-9D55-1093-4D22-6418D7B9A363}"/>
              </a:ext>
            </a:extLst>
          </p:cNvPr>
          <p:cNvSpPr/>
          <p:nvPr/>
        </p:nvSpPr>
        <p:spPr>
          <a:xfrm rot="16200000">
            <a:off x="8069423" y="227043"/>
            <a:ext cx="1744827" cy="281784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/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A6A731B-3F43-4689-EC21-FC8C4A3EA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1400" y="1186662"/>
                <a:ext cx="466531" cy="461665"/>
              </a:xfrm>
              <a:prstGeom prst="rect">
                <a:avLst/>
              </a:prstGeom>
              <a:blipFill>
                <a:blip r:embed="rId7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/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92D9BDD-4D63-6970-CBB6-A0AA10FF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759" y="1417495"/>
                <a:ext cx="466531" cy="461665"/>
              </a:xfrm>
              <a:prstGeom prst="rect">
                <a:avLst/>
              </a:prstGeom>
              <a:blipFill>
                <a:blip r:embed="rId8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/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C971DBA-CE25-5711-F9F7-E8B4A0062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1341" y="2495861"/>
                <a:ext cx="46653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riângulo Retângulo 40">
            <a:extLst>
              <a:ext uri="{FF2B5EF4-FFF2-40B4-BE49-F238E27FC236}">
                <a16:creationId xmlns:a16="http://schemas.microsoft.com/office/drawing/2014/main" id="{BC6D59DB-16F6-0BD2-F9A2-22962A44E1C4}"/>
              </a:ext>
            </a:extLst>
          </p:cNvPr>
          <p:cNvSpPr/>
          <p:nvPr/>
        </p:nvSpPr>
        <p:spPr>
          <a:xfrm rot="16200000">
            <a:off x="1279588" y="2155432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7F357B61-8255-8DF0-0341-5B0960FD2CFC}"/>
                  </a:ext>
                </a:extLst>
              </p:cNvPr>
              <p:cNvSpPr txBox="1"/>
              <p:nvPr/>
            </p:nvSpPr>
            <p:spPr>
              <a:xfrm>
                <a:off x="3632721" y="354190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7F357B61-8255-8DF0-0341-5B0960FD2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721" y="3541906"/>
                <a:ext cx="466531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o 42">
            <a:extLst>
              <a:ext uri="{FF2B5EF4-FFF2-40B4-BE49-F238E27FC236}">
                <a16:creationId xmlns:a16="http://schemas.microsoft.com/office/drawing/2014/main" id="{211F3CD8-4F24-AB2D-4506-84A9CF29243E}"/>
              </a:ext>
            </a:extLst>
          </p:cNvPr>
          <p:cNvSpPr/>
          <p:nvPr/>
        </p:nvSpPr>
        <p:spPr>
          <a:xfrm>
            <a:off x="911293" y="4228646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/>
              <p:nvPr/>
            </p:nvSpPr>
            <p:spPr>
              <a:xfrm>
                <a:off x="1782147" y="326774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DBC9AB0-DE62-0AD8-466D-AD03F160F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147" y="3267746"/>
                <a:ext cx="466531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riângulo Retângulo 44">
            <a:extLst>
              <a:ext uri="{FF2B5EF4-FFF2-40B4-BE49-F238E27FC236}">
                <a16:creationId xmlns:a16="http://schemas.microsoft.com/office/drawing/2014/main" id="{9EDF097E-58C6-9B5C-DF37-DB7392B15BE0}"/>
              </a:ext>
            </a:extLst>
          </p:cNvPr>
          <p:cNvSpPr/>
          <p:nvPr/>
        </p:nvSpPr>
        <p:spPr>
          <a:xfrm rot="16200000">
            <a:off x="4846990" y="2119875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/>
              <p:nvPr/>
            </p:nvSpPr>
            <p:spPr>
              <a:xfrm>
                <a:off x="5416422" y="326774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00B46FB4-7EC8-A8B8-97D0-943AA6D80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422" y="3267745"/>
                <a:ext cx="466531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o 46">
            <a:extLst>
              <a:ext uri="{FF2B5EF4-FFF2-40B4-BE49-F238E27FC236}">
                <a16:creationId xmlns:a16="http://schemas.microsoft.com/office/drawing/2014/main" id="{C478BAF7-CEB5-0F9C-E7A6-F21744062BA6}"/>
              </a:ext>
            </a:extLst>
          </p:cNvPr>
          <p:cNvSpPr/>
          <p:nvPr/>
        </p:nvSpPr>
        <p:spPr>
          <a:xfrm>
            <a:off x="4478695" y="4193089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/>
              <p:nvPr/>
            </p:nvSpPr>
            <p:spPr>
              <a:xfrm>
                <a:off x="7100602" y="357606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B1650B8A-79E1-7842-BB71-1B5AFA348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602" y="3576069"/>
                <a:ext cx="466531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riângulo Retângulo 48">
            <a:extLst>
              <a:ext uri="{FF2B5EF4-FFF2-40B4-BE49-F238E27FC236}">
                <a16:creationId xmlns:a16="http://schemas.microsoft.com/office/drawing/2014/main" id="{AB44F354-C655-999D-C143-CFEF95142AF5}"/>
              </a:ext>
            </a:extLst>
          </p:cNvPr>
          <p:cNvSpPr/>
          <p:nvPr/>
        </p:nvSpPr>
        <p:spPr>
          <a:xfrm rot="16200000">
            <a:off x="8494479" y="2076044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/>
              <p:nvPr/>
            </p:nvSpPr>
            <p:spPr>
              <a:xfrm>
                <a:off x="10847612" y="346251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9088599-BBCF-AA56-45AB-4B121B7B9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7612" y="3462518"/>
                <a:ext cx="466531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o 50">
            <a:extLst>
              <a:ext uri="{FF2B5EF4-FFF2-40B4-BE49-F238E27FC236}">
                <a16:creationId xmlns:a16="http://schemas.microsoft.com/office/drawing/2014/main" id="{03ACE4A6-942C-B591-A963-3D1E3A8479E9}"/>
              </a:ext>
            </a:extLst>
          </p:cNvPr>
          <p:cNvSpPr/>
          <p:nvPr/>
        </p:nvSpPr>
        <p:spPr>
          <a:xfrm>
            <a:off x="8126184" y="4149258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/>
              <p:nvPr/>
            </p:nvSpPr>
            <p:spPr>
              <a:xfrm>
                <a:off x="9344606" y="4338304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6F08D74C-4C18-E046-667B-83FCE11A2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606" y="4338304"/>
                <a:ext cx="466531" cy="461665"/>
              </a:xfrm>
              <a:prstGeom prst="rect">
                <a:avLst/>
              </a:prstGeom>
              <a:blipFill>
                <a:blip r:embed="rId15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riângulo Retângulo 52">
            <a:extLst>
              <a:ext uri="{FF2B5EF4-FFF2-40B4-BE49-F238E27FC236}">
                <a16:creationId xmlns:a16="http://schemas.microsoft.com/office/drawing/2014/main" id="{A2BBD76E-66D3-7FD2-4D90-8A6DF462EBA7}"/>
              </a:ext>
            </a:extLst>
          </p:cNvPr>
          <p:cNvSpPr/>
          <p:nvPr/>
        </p:nvSpPr>
        <p:spPr>
          <a:xfrm rot="16200000">
            <a:off x="8534914" y="3827614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DC7DC4CA-215A-34C9-53D1-FAB34BEF978C}"/>
                  </a:ext>
                </a:extLst>
              </p:cNvPr>
              <p:cNvSpPr txBox="1"/>
              <p:nvPr/>
            </p:nvSpPr>
            <p:spPr>
              <a:xfrm>
                <a:off x="9430916" y="618074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DC7DC4CA-215A-34C9-53D1-FAB34BEF9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0916" y="6180746"/>
                <a:ext cx="466531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o 54">
            <a:extLst>
              <a:ext uri="{FF2B5EF4-FFF2-40B4-BE49-F238E27FC236}">
                <a16:creationId xmlns:a16="http://schemas.microsoft.com/office/drawing/2014/main" id="{1AA7FBA0-BF09-C981-60BC-C230CFA76B1C}"/>
              </a:ext>
            </a:extLst>
          </p:cNvPr>
          <p:cNvSpPr/>
          <p:nvPr/>
        </p:nvSpPr>
        <p:spPr>
          <a:xfrm>
            <a:off x="8166619" y="5900828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/>
              <p:nvPr/>
            </p:nvSpPr>
            <p:spPr>
              <a:xfrm>
                <a:off x="10847611" y="521409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12A34EF5-3191-5406-15C2-4BD949105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7611" y="5214090"/>
                <a:ext cx="466531" cy="461665"/>
              </a:xfrm>
              <a:prstGeom prst="rect">
                <a:avLst/>
              </a:prstGeom>
              <a:blipFill>
                <a:blip r:embed="rId17"/>
                <a:stretch>
                  <a:fillRect l="-2597" r="-155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riângulo Retângulo 56">
            <a:extLst>
              <a:ext uri="{FF2B5EF4-FFF2-40B4-BE49-F238E27FC236}">
                <a16:creationId xmlns:a16="http://schemas.microsoft.com/office/drawing/2014/main" id="{453D3622-525F-3A3F-6DBC-8A038AFF4FE6}"/>
              </a:ext>
            </a:extLst>
          </p:cNvPr>
          <p:cNvSpPr/>
          <p:nvPr/>
        </p:nvSpPr>
        <p:spPr>
          <a:xfrm rot="16200000">
            <a:off x="1230600" y="3974008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8CB5A8F7-B198-27D6-276F-E2DE554B2555}"/>
                  </a:ext>
                </a:extLst>
              </p:cNvPr>
              <p:cNvSpPr txBox="1"/>
              <p:nvPr/>
            </p:nvSpPr>
            <p:spPr>
              <a:xfrm>
                <a:off x="1819466" y="515054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8CB5A8F7-B198-27D6-276F-E2DE554B2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466" y="5150546"/>
                <a:ext cx="466531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o 58">
            <a:extLst>
              <a:ext uri="{FF2B5EF4-FFF2-40B4-BE49-F238E27FC236}">
                <a16:creationId xmlns:a16="http://schemas.microsoft.com/office/drawing/2014/main" id="{4C44BD05-24F5-6A4F-DE5E-9B81D3DC9DC6}"/>
              </a:ext>
            </a:extLst>
          </p:cNvPr>
          <p:cNvSpPr/>
          <p:nvPr/>
        </p:nvSpPr>
        <p:spPr>
          <a:xfrm>
            <a:off x="862305" y="6047222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/>
              <p:nvPr/>
            </p:nvSpPr>
            <p:spPr>
              <a:xfrm>
                <a:off x="2080727" y="6236268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0DABA065-4531-34C3-B652-1E2AB3F6D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727" y="6236268"/>
                <a:ext cx="466531" cy="461665"/>
              </a:xfrm>
              <a:prstGeom prst="rect">
                <a:avLst/>
              </a:prstGeom>
              <a:blipFill>
                <a:blip r:embed="rId19"/>
                <a:stretch>
                  <a:fillRect l="-2597" r="-155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riângulo Retângulo 60">
            <a:extLst>
              <a:ext uri="{FF2B5EF4-FFF2-40B4-BE49-F238E27FC236}">
                <a16:creationId xmlns:a16="http://schemas.microsoft.com/office/drawing/2014/main" id="{B5329E8A-2B22-A31F-E6E2-E8EA9D1DB567}"/>
              </a:ext>
            </a:extLst>
          </p:cNvPr>
          <p:cNvSpPr/>
          <p:nvPr/>
        </p:nvSpPr>
        <p:spPr>
          <a:xfrm rot="16200000">
            <a:off x="4858654" y="3898681"/>
            <a:ext cx="1471650" cy="323461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CE651340-6E46-D952-D0DE-6077885D3D0B}"/>
                  </a:ext>
                </a:extLst>
              </p:cNvPr>
              <p:cNvSpPr txBox="1"/>
              <p:nvPr/>
            </p:nvSpPr>
            <p:spPr>
              <a:xfrm>
                <a:off x="5594479" y="6165965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CE651340-6E46-D952-D0DE-6077885D3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479" y="6165965"/>
                <a:ext cx="466531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o 62">
            <a:extLst>
              <a:ext uri="{FF2B5EF4-FFF2-40B4-BE49-F238E27FC236}">
                <a16:creationId xmlns:a16="http://schemas.microsoft.com/office/drawing/2014/main" id="{3D44CDCE-EA0D-A603-8AE7-129FED74ECBA}"/>
              </a:ext>
            </a:extLst>
          </p:cNvPr>
          <p:cNvSpPr/>
          <p:nvPr/>
        </p:nvSpPr>
        <p:spPr>
          <a:xfrm>
            <a:off x="4490359" y="5971895"/>
            <a:ext cx="273698" cy="559837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/>
              <p:nvPr/>
            </p:nvSpPr>
            <p:spPr>
              <a:xfrm>
                <a:off x="5394648" y="5079033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1F7A03D1-0ADA-D2B3-09E1-76AF79DF4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648" y="5079033"/>
                <a:ext cx="466531" cy="461665"/>
              </a:xfrm>
              <a:prstGeom prst="rect">
                <a:avLst/>
              </a:prstGeom>
              <a:blipFill>
                <a:blip r:embed="rId21"/>
                <a:stretch>
                  <a:fillRect l="-3947" r="-15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/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D38E66DD-57F9-AD73-A68F-B815EC47E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953" y="1206710"/>
                <a:ext cx="466531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tângulo 65">
            <a:extLst>
              <a:ext uri="{FF2B5EF4-FFF2-40B4-BE49-F238E27FC236}">
                <a16:creationId xmlns:a16="http://schemas.microsoft.com/office/drawing/2014/main" id="{432CBFF0-67A6-A64D-9CDF-1D35396EF973}"/>
              </a:ext>
            </a:extLst>
          </p:cNvPr>
          <p:cNvSpPr/>
          <p:nvPr/>
        </p:nvSpPr>
        <p:spPr>
          <a:xfrm>
            <a:off x="3410152" y="2314778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3D9F7A29-ABC1-6575-EB0C-7CB1E8CE19BB}"/>
              </a:ext>
            </a:extLst>
          </p:cNvPr>
          <p:cNvSpPr/>
          <p:nvPr/>
        </p:nvSpPr>
        <p:spPr>
          <a:xfrm>
            <a:off x="6652240" y="2261447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06644ED8-3C5B-8A41-65C5-E8083FCB2362}"/>
              </a:ext>
            </a:extLst>
          </p:cNvPr>
          <p:cNvSpPr/>
          <p:nvPr/>
        </p:nvSpPr>
        <p:spPr>
          <a:xfrm>
            <a:off x="10087755" y="224267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E6454E4A-1CD3-9B8A-906B-66A3DFC8BE9A}"/>
              </a:ext>
            </a:extLst>
          </p:cNvPr>
          <p:cNvSpPr/>
          <p:nvPr/>
        </p:nvSpPr>
        <p:spPr>
          <a:xfrm>
            <a:off x="3361644" y="4241330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FF09A3A6-8B85-9621-7620-8763252CFC75}"/>
              </a:ext>
            </a:extLst>
          </p:cNvPr>
          <p:cNvSpPr/>
          <p:nvPr/>
        </p:nvSpPr>
        <p:spPr>
          <a:xfrm>
            <a:off x="6942948" y="4211263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12CFDC25-0E88-F510-8488-4B59D3EAF98B}"/>
              </a:ext>
            </a:extLst>
          </p:cNvPr>
          <p:cNvSpPr/>
          <p:nvPr/>
        </p:nvSpPr>
        <p:spPr>
          <a:xfrm>
            <a:off x="10584607" y="4176476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7A6DD130-DD16-C723-1115-537241A2CEE9}"/>
              </a:ext>
            </a:extLst>
          </p:cNvPr>
          <p:cNvSpPr/>
          <p:nvPr/>
        </p:nvSpPr>
        <p:spPr>
          <a:xfrm>
            <a:off x="6949457" y="5999114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4048ADEB-9753-5A3A-57D1-0D7CB8DC9913}"/>
              </a:ext>
            </a:extLst>
          </p:cNvPr>
          <p:cNvSpPr/>
          <p:nvPr/>
        </p:nvSpPr>
        <p:spPr>
          <a:xfrm>
            <a:off x="3311589" y="6069389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0A3473B-6686-DC7C-FA0C-DA89A572F0AF}"/>
              </a:ext>
            </a:extLst>
          </p:cNvPr>
          <p:cNvSpPr/>
          <p:nvPr/>
        </p:nvSpPr>
        <p:spPr>
          <a:xfrm>
            <a:off x="10621154" y="5911541"/>
            <a:ext cx="263004" cy="2526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/>
              <p:nvPr/>
            </p:nvSpPr>
            <p:spPr>
              <a:xfrm>
                <a:off x="1135231" y="411390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3D70B61-9A20-1BEB-F4C4-DF52EBAD0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231" y="4113907"/>
                <a:ext cx="466531" cy="461665"/>
              </a:xfrm>
              <a:prstGeom prst="rect">
                <a:avLst/>
              </a:prstGeom>
              <a:blipFill>
                <a:blip r:embed="rId23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/>
              <p:nvPr/>
            </p:nvSpPr>
            <p:spPr>
              <a:xfrm>
                <a:off x="4742287" y="4065209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0A1AC-811B-B68A-8F88-87FE4152A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287" y="4065209"/>
                <a:ext cx="466531" cy="461665"/>
              </a:xfrm>
              <a:prstGeom prst="rect">
                <a:avLst/>
              </a:prstGeom>
              <a:blipFill>
                <a:blip r:embed="rId24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/>
              <p:nvPr/>
            </p:nvSpPr>
            <p:spPr>
              <a:xfrm>
                <a:off x="4747195" y="5838556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A1B654D-E9C3-EAFE-117E-C857155A4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195" y="5838556"/>
                <a:ext cx="466531" cy="461665"/>
              </a:xfrm>
              <a:prstGeom prst="rect">
                <a:avLst/>
              </a:prstGeom>
              <a:blipFill>
                <a:blip r:embed="rId25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/>
              <p:nvPr/>
            </p:nvSpPr>
            <p:spPr>
              <a:xfrm>
                <a:off x="1115785" y="593340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DFF3A5E-71E7-8BF9-DD6A-6EC31BCA0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85" y="5933407"/>
                <a:ext cx="466531" cy="461665"/>
              </a:xfrm>
              <a:prstGeom prst="rect">
                <a:avLst/>
              </a:prstGeom>
              <a:blipFill>
                <a:blip r:embed="rId26"/>
                <a:stretch>
                  <a:fillRect l="-2597" r="-3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/>
              <p:nvPr/>
            </p:nvSpPr>
            <p:spPr>
              <a:xfrm>
                <a:off x="8349343" y="4003571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8C2D280D-EE39-CD88-AA30-7B0048EC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9343" y="4003571"/>
                <a:ext cx="466531" cy="461665"/>
              </a:xfrm>
              <a:prstGeom prst="rect">
                <a:avLst/>
              </a:prstGeom>
              <a:blipFill>
                <a:blip r:embed="rId27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/>
              <p:nvPr/>
            </p:nvSpPr>
            <p:spPr>
              <a:xfrm>
                <a:off x="8421656" y="5807057"/>
                <a:ext cx="466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pt-B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D4FDEC7-96B3-7C5E-EB98-AD1319D2E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656" y="5807057"/>
                <a:ext cx="466531" cy="461665"/>
              </a:xfrm>
              <a:prstGeom prst="rect">
                <a:avLst/>
              </a:prstGeom>
              <a:blipFill>
                <a:blip r:embed="rId28"/>
                <a:stretch>
                  <a:fillRect l="-3947" r="-3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tângulo 11">
            <a:extLst>
              <a:ext uri="{FF2B5EF4-FFF2-40B4-BE49-F238E27FC236}">
                <a16:creationId xmlns:a16="http://schemas.microsoft.com/office/drawing/2014/main" id="{065D4680-BD0F-0F87-C13A-29A0BD4B3EDE}"/>
              </a:ext>
            </a:extLst>
          </p:cNvPr>
          <p:cNvSpPr/>
          <p:nvPr/>
        </p:nvSpPr>
        <p:spPr>
          <a:xfrm>
            <a:off x="203327" y="2869763"/>
            <a:ext cx="11211512" cy="389665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15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636</Words>
  <Application>Microsoft Office PowerPoint</Application>
  <PresentationFormat>Widescreen</PresentationFormat>
  <Paragraphs>476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Simplificação  de  Radicais</dc:title>
  <dc:creator>José Roberto Ribeiro Júnior</dc:creator>
  <cp:lastModifiedBy>José Roberto Ribeiro Júnior</cp:lastModifiedBy>
  <cp:revision>38</cp:revision>
  <dcterms:created xsi:type="dcterms:W3CDTF">2023-03-03T14:24:12Z</dcterms:created>
  <dcterms:modified xsi:type="dcterms:W3CDTF">2023-08-06T18:47:37Z</dcterms:modified>
</cp:coreProperties>
</file>